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2" r:id="rId6"/>
    <p:sldId id="263" r:id="rId7"/>
    <p:sldId id="264" r:id="rId8"/>
    <p:sldId id="271" r:id="rId9"/>
    <p:sldId id="267" r:id="rId10"/>
    <p:sldId id="273" r:id="rId11"/>
    <p:sldId id="268" r:id="rId12"/>
    <p:sldId id="269" r:id="rId13"/>
    <p:sldId id="270" r:id="rId14"/>
    <p:sldId id="26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26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EEF"/>
    <a:srgbClr val="990000"/>
    <a:srgbClr val="83A0D8"/>
    <a:srgbClr val="5E7DB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0CD84-F4A5-40BE-8CB4-638304F7BF60}" type="doc">
      <dgm:prSet loTypeId="urn:microsoft.com/office/officeart/2009/3/layout/RandomtoResultProcess" loCatId="process" qsTypeId="urn:microsoft.com/office/officeart/2005/8/quickstyle/simple5" qsCatId="simple" csTypeId="urn:microsoft.com/office/officeart/2005/8/colors/accent1_2" csCatId="accent1" phldr="1"/>
      <dgm:spPr/>
      <dgm:t>
        <a:bodyPr/>
        <a:lstStyle/>
        <a:p>
          <a:endParaRPr lang="en-US"/>
        </a:p>
      </dgm:t>
    </dgm:pt>
    <dgm:pt modelId="{A32C4269-6B47-40DA-9653-9ED0D5E7E7F9}">
      <dgm:prSet phldrT="[Text]"/>
      <dgm:spPr/>
      <dgm:t>
        <a:bodyPr/>
        <a:lstStyle/>
        <a:p>
          <a:r>
            <a:rPr lang="en-US" b="1" cap="none" spc="0" dirty="0">
              <a:ln w="12700">
                <a:prstDash val="solid"/>
              </a:ln>
              <a:effectLst>
                <a:outerShdw dist="38100" dir="2640000" algn="bl" rotWithShape="0">
                  <a:schemeClr val="tx2">
                    <a:lumMod val="75000"/>
                  </a:schemeClr>
                </a:outerShdw>
              </a:effectLst>
            </a:rPr>
            <a:t>Section : 02</a:t>
          </a:r>
        </a:p>
      </dgm:t>
    </dgm:pt>
    <dgm:pt modelId="{17725EB5-FFBD-4132-A58A-FF4D44E3A84A}" type="parTrans" cxnId="{A3401BDC-AB32-445D-95C4-1ECEB51AE8CF}">
      <dgm:prSet/>
      <dgm:spPr/>
      <dgm:t>
        <a:bodyPr/>
        <a:lstStyle/>
        <a:p>
          <a:endParaRPr lang="en-US"/>
        </a:p>
      </dgm:t>
    </dgm:pt>
    <dgm:pt modelId="{92E658C8-0249-4EEA-9762-25CE1547D99A}" type="sibTrans" cxnId="{A3401BDC-AB32-445D-95C4-1ECEB51AE8CF}">
      <dgm:prSet/>
      <dgm:spPr/>
      <dgm:t>
        <a:bodyPr/>
        <a:lstStyle/>
        <a:p>
          <a:endParaRPr lang="en-US"/>
        </a:p>
      </dgm:t>
    </dgm:pt>
    <dgm:pt modelId="{67E7B280-E671-439F-9BE2-A676EE4BACCD}" type="pres">
      <dgm:prSet presAssocID="{1930CD84-F4A5-40BE-8CB4-638304F7BF60}" presName="Name0" presStyleCnt="0">
        <dgm:presLayoutVars>
          <dgm:dir/>
          <dgm:animOne val="branch"/>
          <dgm:animLvl val="lvl"/>
        </dgm:presLayoutVars>
      </dgm:prSet>
      <dgm:spPr/>
    </dgm:pt>
    <dgm:pt modelId="{A714230E-FDFE-4D28-80AA-78F6E0D936BC}" type="pres">
      <dgm:prSet presAssocID="{A32C4269-6B47-40DA-9653-9ED0D5E7E7F9}" presName="chaos" presStyleCnt="0"/>
      <dgm:spPr/>
    </dgm:pt>
    <dgm:pt modelId="{748FAC53-3E9E-4A0E-8FBC-85272256D714}" type="pres">
      <dgm:prSet presAssocID="{A32C4269-6B47-40DA-9653-9ED0D5E7E7F9}" presName="parTx1" presStyleLbl="revTx" presStyleIdx="0" presStyleCnt="1"/>
      <dgm:spPr/>
    </dgm:pt>
    <dgm:pt modelId="{C69503B6-9B25-4CC8-944D-01C8D861AA5B}" type="pres">
      <dgm:prSet presAssocID="{A32C4269-6B47-40DA-9653-9ED0D5E7E7F9}" presName="c1" presStyleLbl="node1" presStyleIdx="0" presStyleCnt="18"/>
      <dgm:spPr/>
    </dgm:pt>
    <dgm:pt modelId="{A7CC74E1-CE25-4418-9A21-22F6C85942C0}" type="pres">
      <dgm:prSet presAssocID="{A32C4269-6B47-40DA-9653-9ED0D5E7E7F9}" presName="c2" presStyleLbl="node1" presStyleIdx="1" presStyleCnt="18"/>
      <dgm:spPr/>
    </dgm:pt>
    <dgm:pt modelId="{C76500B3-59D2-4368-B783-4C9783191F21}" type="pres">
      <dgm:prSet presAssocID="{A32C4269-6B47-40DA-9653-9ED0D5E7E7F9}" presName="c3" presStyleLbl="node1" presStyleIdx="2" presStyleCnt="18"/>
      <dgm:spPr/>
    </dgm:pt>
    <dgm:pt modelId="{B3864992-1D36-4608-8BB0-9AE2E48846BA}" type="pres">
      <dgm:prSet presAssocID="{A32C4269-6B47-40DA-9653-9ED0D5E7E7F9}" presName="c4" presStyleLbl="node1" presStyleIdx="3" presStyleCnt="18"/>
      <dgm:spPr/>
    </dgm:pt>
    <dgm:pt modelId="{F027838B-0A87-4D71-904B-2C313B80C759}" type="pres">
      <dgm:prSet presAssocID="{A32C4269-6B47-40DA-9653-9ED0D5E7E7F9}" presName="c5" presStyleLbl="node1" presStyleIdx="4" presStyleCnt="18"/>
      <dgm:spPr/>
    </dgm:pt>
    <dgm:pt modelId="{B5F38D8D-DC11-4C67-A2CC-3C782A043417}" type="pres">
      <dgm:prSet presAssocID="{A32C4269-6B47-40DA-9653-9ED0D5E7E7F9}" presName="c6" presStyleLbl="node1" presStyleIdx="5" presStyleCnt="18"/>
      <dgm:spPr/>
    </dgm:pt>
    <dgm:pt modelId="{C30E98AB-BAA2-4853-BEE6-8983BA3024C8}" type="pres">
      <dgm:prSet presAssocID="{A32C4269-6B47-40DA-9653-9ED0D5E7E7F9}" presName="c7" presStyleLbl="node1" presStyleIdx="6" presStyleCnt="18"/>
      <dgm:spPr/>
    </dgm:pt>
    <dgm:pt modelId="{07A39841-5348-4080-B581-CC51DD4B8AAD}" type="pres">
      <dgm:prSet presAssocID="{A32C4269-6B47-40DA-9653-9ED0D5E7E7F9}" presName="c8" presStyleLbl="node1" presStyleIdx="7" presStyleCnt="18"/>
      <dgm:spPr/>
    </dgm:pt>
    <dgm:pt modelId="{AB45F3FC-A10D-4144-A6D0-16AA3BEF0C68}" type="pres">
      <dgm:prSet presAssocID="{A32C4269-6B47-40DA-9653-9ED0D5E7E7F9}" presName="c9" presStyleLbl="node1" presStyleIdx="8" presStyleCnt="18"/>
      <dgm:spPr/>
    </dgm:pt>
    <dgm:pt modelId="{1BF1F8F8-2474-448B-B2F8-51BB8EAEBF4B}" type="pres">
      <dgm:prSet presAssocID="{A32C4269-6B47-40DA-9653-9ED0D5E7E7F9}" presName="c10" presStyleLbl="node1" presStyleIdx="9" presStyleCnt="18"/>
      <dgm:spPr/>
    </dgm:pt>
    <dgm:pt modelId="{4D92315B-6176-48EE-BB76-6D5F9660852A}" type="pres">
      <dgm:prSet presAssocID="{A32C4269-6B47-40DA-9653-9ED0D5E7E7F9}" presName="c11" presStyleLbl="node1" presStyleIdx="10" presStyleCnt="18"/>
      <dgm:spPr/>
    </dgm:pt>
    <dgm:pt modelId="{29B4E5DB-420A-4CA8-9C04-9CD1A2E1368F}" type="pres">
      <dgm:prSet presAssocID="{A32C4269-6B47-40DA-9653-9ED0D5E7E7F9}" presName="c12" presStyleLbl="node1" presStyleIdx="11" presStyleCnt="18"/>
      <dgm:spPr/>
    </dgm:pt>
    <dgm:pt modelId="{D191809C-1450-4BAE-96BD-930BCEA4A116}" type="pres">
      <dgm:prSet presAssocID="{A32C4269-6B47-40DA-9653-9ED0D5E7E7F9}" presName="c13" presStyleLbl="node1" presStyleIdx="12" presStyleCnt="18"/>
      <dgm:spPr/>
    </dgm:pt>
    <dgm:pt modelId="{8D01C603-D76E-4A70-A76F-0E1EF6C34136}" type="pres">
      <dgm:prSet presAssocID="{A32C4269-6B47-40DA-9653-9ED0D5E7E7F9}" presName="c14" presStyleLbl="node1" presStyleIdx="13" presStyleCnt="18"/>
      <dgm:spPr/>
    </dgm:pt>
    <dgm:pt modelId="{82DD9A13-02BB-4E5A-AA70-47BC5A6EA06B}" type="pres">
      <dgm:prSet presAssocID="{A32C4269-6B47-40DA-9653-9ED0D5E7E7F9}" presName="c15" presStyleLbl="node1" presStyleIdx="14" presStyleCnt="18"/>
      <dgm:spPr/>
    </dgm:pt>
    <dgm:pt modelId="{08654CD5-E37E-474A-A21B-AB825DBA8FF5}" type="pres">
      <dgm:prSet presAssocID="{A32C4269-6B47-40DA-9653-9ED0D5E7E7F9}" presName="c16" presStyleLbl="node1" presStyleIdx="15" presStyleCnt="18"/>
      <dgm:spPr/>
    </dgm:pt>
    <dgm:pt modelId="{E1895414-D827-40CA-A2F3-482322046479}" type="pres">
      <dgm:prSet presAssocID="{A32C4269-6B47-40DA-9653-9ED0D5E7E7F9}" presName="c17" presStyleLbl="node1" presStyleIdx="16" presStyleCnt="18"/>
      <dgm:spPr/>
    </dgm:pt>
    <dgm:pt modelId="{827BD413-26C2-4B4D-960B-F8A0770753D6}" type="pres">
      <dgm:prSet presAssocID="{A32C4269-6B47-40DA-9653-9ED0D5E7E7F9}" presName="c18" presStyleLbl="node1" presStyleIdx="17" presStyleCnt="18"/>
      <dgm:spPr/>
    </dgm:pt>
  </dgm:ptLst>
  <dgm:cxnLst>
    <dgm:cxn modelId="{79E72A20-84D4-40EB-9C09-19CB011200BA}" type="presOf" srcId="{1930CD84-F4A5-40BE-8CB4-638304F7BF60}" destId="{67E7B280-E671-439F-9BE2-A676EE4BACCD}" srcOrd="0" destOrd="0" presId="urn:microsoft.com/office/officeart/2009/3/layout/RandomtoResultProcess"/>
    <dgm:cxn modelId="{A3401BDC-AB32-445D-95C4-1ECEB51AE8CF}" srcId="{1930CD84-F4A5-40BE-8CB4-638304F7BF60}" destId="{A32C4269-6B47-40DA-9653-9ED0D5E7E7F9}" srcOrd="0" destOrd="0" parTransId="{17725EB5-FFBD-4132-A58A-FF4D44E3A84A}" sibTransId="{92E658C8-0249-4EEA-9762-25CE1547D99A}"/>
    <dgm:cxn modelId="{B40E86FE-0590-4084-B3FA-EA8AD3E538A7}" type="presOf" srcId="{A32C4269-6B47-40DA-9653-9ED0D5E7E7F9}" destId="{748FAC53-3E9E-4A0E-8FBC-85272256D714}" srcOrd="0" destOrd="0" presId="urn:microsoft.com/office/officeart/2009/3/layout/RandomtoResultProcess"/>
    <dgm:cxn modelId="{8892D453-15F6-4851-AA5A-4C6FD36448BC}" type="presParOf" srcId="{67E7B280-E671-439F-9BE2-A676EE4BACCD}" destId="{A714230E-FDFE-4D28-80AA-78F6E0D936BC}" srcOrd="0" destOrd="0" presId="urn:microsoft.com/office/officeart/2009/3/layout/RandomtoResultProcess"/>
    <dgm:cxn modelId="{AD1C3C42-B07A-4BEC-BB71-720F8D937C2D}" type="presParOf" srcId="{A714230E-FDFE-4D28-80AA-78F6E0D936BC}" destId="{748FAC53-3E9E-4A0E-8FBC-85272256D714}" srcOrd="0" destOrd="0" presId="urn:microsoft.com/office/officeart/2009/3/layout/RandomtoResultProcess"/>
    <dgm:cxn modelId="{D045F7F2-B964-4BB6-B243-77004D784077}" type="presParOf" srcId="{A714230E-FDFE-4D28-80AA-78F6E0D936BC}" destId="{C69503B6-9B25-4CC8-944D-01C8D861AA5B}" srcOrd="1" destOrd="0" presId="urn:microsoft.com/office/officeart/2009/3/layout/RandomtoResultProcess"/>
    <dgm:cxn modelId="{A02A66CE-7461-4F0B-A925-F322C88C3995}" type="presParOf" srcId="{A714230E-FDFE-4D28-80AA-78F6E0D936BC}" destId="{A7CC74E1-CE25-4418-9A21-22F6C85942C0}" srcOrd="2" destOrd="0" presId="urn:microsoft.com/office/officeart/2009/3/layout/RandomtoResultProcess"/>
    <dgm:cxn modelId="{4A569540-0967-4067-8E94-B0D10E70B027}" type="presParOf" srcId="{A714230E-FDFE-4D28-80AA-78F6E0D936BC}" destId="{C76500B3-59D2-4368-B783-4C9783191F21}" srcOrd="3" destOrd="0" presId="urn:microsoft.com/office/officeart/2009/3/layout/RandomtoResultProcess"/>
    <dgm:cxn modelId="{7FED4AF1-8BF2-4C37-8001-5D49E11CB5DC}" type="presParOf" srcId="{A714230E-FDFE-4D28-80AA-78F6E0D936BC}" destId="{B3864992-1D36-4608-8BB0-9AE2E48846BA}" srcOrd="4" destOrd="0" presId="urn:microsoft.com/office/officeart/2009/3/layout/RandomtoResultProcess"/>
    <dgm:cxn modelId="{D12F7640-7A7E-4B29-8952-2F11156F9ABF}" type="presParOf" srcId="{A714230E-FDFE-4D28-80AA-78F6E0D936BC}" destId="{F027838B-0A87-4D71-904B-2C313B80C759}" srcOrd="5" destOrd="0" presId="urn:microsoft.com/office/officeart/2009/3/layout/RandomtoResultProcess"/>
    <dgm:cxn modelId="{BF015997-DA69-48F1-973D-F95A9B62B0FA}" type="presParOf" srcId="{A714230E-FDFE-4D28-80AA-78F6E0D936BC}" destId="{B5F38D8D-DC11-4C67-A2CC-3C782A043417}" srcOrd="6" destOrd="0" presId="urn:microsoft.com/office/officeart/2009/3/layout/RandomtoResultProcess"/>
    <dgm:cxn modelId="{6074AB2D-6DC5-4757-8FDE-F514203A1775}" type="presParOf" srcId="{A714230E-FDFE-4D28-80AA-78F6E0D936BC}" destId="{C30E98AB-BAA2-4853-BEE6-8983BA3024C8}" srcOrd="7" destOrd="0" presId="urn:microsoft.com/office/officeart/2009/3/layout/RandomtoResultProcess"/>
    <dgm:cxn modelId="{EDC2FD98-EF4D-4C28-ABD4-A33B94253C49}" type="presParOf" srcId="{A714230E-FDFE-4D28-80AA-78F6E0D936BC}" destId="{07A39841-5348-4080-B581-CC51DD4B8AAD}" srcOrd="8" destOrd="0" presId="urn:microsoft.com/office/officeart/2009/3/layout/RandomtoResultProcess"/>
    <dgm:cxn modelId="{47D4EEAB-C076-458D-9F2A-93125700121C}" type="presParOf" srcId="{A714230E-FDFE-4D28-80AA-78F6E0D936BC}" destId="{AB45F3FC-A10D-4144-A6D0-16AA3BEF0C68}" srcOrd="9" destOrd="0" presId="urn:microsoft.com/office/officeart/2009/3/layout/RandomtoResultProcess"/>
    <dgm:cxn modelId="{95B9028E-926F-4B51-A044-AB2DB9485C71}" type="presParOf" srcId="{A714230E-FDFE-4D28-80AA-78F6E0D936BC}" destId="{1BF1F8F8-2474-448B-B2F8-51BB8EAEBF4B}" srcOrd="10" destOrd="0" presId="urn:microsoft.com/office/officeart/2009/3/layout/RandomtoResultProcess"/>
    <dgm:cxn modelId="{C46A5F7B-5BBC-405A-BA9C-46766599951F}" type="presParOf" srcId="{A714230E-FDFE-4D28-80AA-78F6E0D936BC}" destId="{4D92315B-6176-48EE-BB76-6D5F9660852A}" srcOrd="11" destOrd="0" presId="urn:microsoft.com/office/officeart/2009/3/layout/RandomtoResultProcess"/>
    <dgm:cxn modelId="{E4969B0F-45D5-432C-81EC-0EAA73BFEEB9}" type="presParOf" srcId="{A714230E-FDFE-4D28-80AA-78F6E0D936BC}" destId="{29B4E5DB-420A-4CA8-9C04-9CD1A2E1368F}" srcOrd="12" destOrd="0" presId="urn:microsoft.com/office/officeart/2009/3/layout/RandomtoResultProcess"/>
    <dgm:cxn modelId="{515762DA-384D-4BA1-AA09-72C329194FDE}" type="presParOf" srcId="{A714230E-FDFE-4D28-80AA-78F6E0D936BC}" destId="{D191809C-1450-4BAE-96BD-930BCEA4A116}" srcOrd="13" destOrd="0" presId="urn:microsoft.com/office/officeart/2009/3/layout/RandomtoResultProcess"/>
    <dgm:cxn modelId="{2997D9BE-4C8B-4FBE-BA1B-D62940250658}" type="presParOf" srcId="{A714230E-FDFE-4D28-80AA-78F6E0D936BC}" destId="{8D01C603-D76E-4A70-A76F-0E1EF6C34136}" srcOrd="14" destOrd="0" presId="urn:microsoft.com/office/officeart/2009/3/layout/RandomtoResultProcess"/>
    <dgm:cxn modelId="{AF02239C-3623-4758-B559-35FC7D43835C}" type="presParOf" srcId="{A714230E-FDFE-4D28-80AA-78F6E0D936BC}" destId="{82DD9A13-02BB-4E5A-AA70-47BC5A6EA06B}" srcOrd="15" destOrd="0" presId="urn:microsoft.com/office/officeart/2009/3/layout/RandomtoResultProcess"/>
    <dgm:cxn modelId="{95B5FF77-1ABA-4DAD-A0A4-EC489D1D4E85}" type="presParOf" srcId="{A714230E-FDFE-4D28-80AA-78F6E0D936BC}" destId="{08654CD5-E37E-474A-A21B-AB825DBA8FF5}" srcOrd="16" destOrd="0" presId="urn:microsoft.com/office/officeart/2009/3/layout/RandomtoResultProcess"/>
    <dgm:cxn modelId="{D06EB112-B5A0-48E9-BA7C-0D44246E3F20}" type="presParOf" srcId="{A714230E-FDFE-4D28-80AA-78F6E0D936BC}" destId="{E1895414-D827-40CA-A2F3-482322046479}" srcOrd="17" destOrd="0" presId="urn:microsoft.com/office/officeart/2009/3/layout/RandomtoResultProcess"/>
    <dgm:cxn modelId="{544CE5FD-E27B-4535-80F7-439E5EFED7BE}" type="presParOf" srcId="{A714230E-FDFE-4D28-80AA-78F6E0D936BC}" destId="{827BD413-26C2-4B4D-960B-F8A0770753D6}"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1469E-FCAD-47BD-BEAF-5BA299B2A180}" type="doc">
      <dgm:prSet loTypeId="urn:microsoft.com/office/officeart/2005/8/layout/hChevron3" loCatId="process" qsTypeId="urn:microsoft.com/office/officeart/2005/8/quickstyle/simple1" qsCatId="simple" csTypeId="urn:microsoft.com/office/officeart/2005/8/colors/accent1_2" csCatId="accent1" phldr="1"/>
      <dgm:spPr/>
    </dgm:pt>
    <dgm:pt modelId="{32C3AD65-E46E-456B-854A-F2F3137B0C9D}">
      <dgm:prSet phldrT="[Text]"/>
      <dgm:spPr>
        <a:blipFill rotWithShape="0">
          <a:blip xmlns:r="http://schemas.openxmlformats.org/officeDocument/2006/relationships" r:embed="rId1"/>
          <a:tile tx="0" ty="0" sx="100000" sy="100000" flip="none" algn="tl"/>
        </a:blipFill>
        <a:ln>
          <a:solidFill>
            <a:schemeClr val="accent5">
              <a:lumMod val="75000"/>
            </a:schemeClr>
          </a:solidFill>
        </a:ln>
      </dgm:spPr>
      <dgm:t>
        <a:bodyPr/>
        <a:lstStyle/>
        <a:p>
          <a:r>
            <a:rPr lang="en-US" b="1" cap="none" spc="0"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Group Members:</a:t>
          </a:r>
        </a:p>
      </dgm:t>
    </dgm:pt>
    <dgm:pt modelId="{119D32C2-7D06-4F88-B13C-D29AD7D67BAF}" type="parTrans" cxnId="{4BC3BCB5-C809-49AB-B996-58CF564BB156}">
      <dgm:prSet/>
      <dgm:spPr/>
      <dgm:t>
        <a:bodyPr/>
        <a:lstStyle/>
        <a:p>
          <a:endParaRPr lang="en-US"/>
        </a:p>
      </dgm:t>
    </dgm:pt>
    <dgm:pt modelId="{5C5487C3-C3F9-42B4-9EB4-626EA1FFFAE9}" type="sibTrans" cxnId="{4BC3BCB5-C809-49AB-B996-58CF564BB156}">
      <dgm:prSet/>
      <dgm:spPr/>
      <dgm:t>
        <a:bodyPr/>
        <a:lstStyle/>
        <a:p>
          <a:endParaRPr lang="en-US"/>
        </a:p>
      </dgm:t>
    </dgm:pt>
    <dgm:pt modelId="{8E73DF17-5B67-490B-83EA-0AD4D80F652D}" type="pres">
      <dgm:prSet presAssocID="{84A1469E-FCAD-47BD-BEAF-5BA299B2A180}" presName="Name0" presStyleCnt="0">
        <dgm:presLayoutVars>
          <dgm:dir/>
          <dgm:resizeHandles val="exact"/>
        </dgm:presLayoutVars>
      </dgm:prSet>
      <dgm:spPr/>
    </dgm:pt>
    <dgm:pt modelId="{5056D6D3-0F7B-43E4-98EE-16C091F2D17F}" type="pres">
      <dgm:prSet presAssocID="{32C3AD65-E46E-456B-854A-F2F3137B0C9D}" presName="parTxOnly" presStyleLbl="node1" presStyleIdx="0" presStyleCnt="1" custLinFactNeighborX="-49" custLinFactNeighborY="-3922">
        <dgm:presLayoutVars>
          <dgm:bulletEnabled val="1"/>
        </dgm:presLayoutVars>
      </dgm:prSet>
      <dgm:spPr/>
    </dgm:pt>
  </dgm:ptLst>
  <dgm:cxnLst>
    <dgm:cxn modelId="{4BC3BCB5-C809-49AB-B996-58CF564BB156}" srcId="{84A1469E-FCAD-47BD-BEAF-5BA299B2A180}" destId="{32C3AD65-E46E-456B-854A-F2F3137B0C9D}" srcOrd="0" destOrd="0" parTransId="{119D32C2-7D06-4F88-B13C-D29AD7D67BAF}" sibTransId="{5C5487C3-C3F9-42B4-9EB4-626EA1FFFAE9}"/>
    <dgm:cxn modelId="{DC8F67C3-12A2-4F24-B0A5-97FBD6B21B41}" type="presOf" srcId="{84A1469E-FCAD-47BD-BEAF-5BA299B2A180}" destId="{8E73DF17-5B67-490B-83EA-0AD4D80F652D}" srcOrd="0" destOrd="0" presId="urn:microsoft.com/office/officeart/2005/8/layout/hChevron3"/>
    <dgm:cxn modelId="{ED417BE3-6B53-471B-A178-D75CD5A11117}" type="presOf" srcId="{32C3AD65-E46E-456B-854A-F2F3137B0C9D}" destId="{5056D6D3-0F7B-43E4-98EE-16C091F2D17F}" srcOrd="0" destOrd="0" presId="urn:microsoft.com/office/officeart/2005/8/layout/hChevron3"/>
    <dgm:cxn modelId="{0A0BCAA6-9750-4709-9124-080C80891146}" type="presParOf" srcId="{8E73DF17-5B67-490B-83EA-0AD4D80F652D}" destId="{5056D6D3-0F7B-43E4-98EE-16C091F2D17F}"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615E4-B5BE-4260-AC94-221F262C6EA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67AC6B1-7975-4C7A-860C-8B07B229CAC5}" type="pres">
      <dgm:prSet presAssocID="{CA5615E4-B5BE-4260-AC94-221F262C6EA3}" presName="linear" presStyleCnt="0">
        <dgm:presLayoutVars>
          <dgm:animLvl val="lvl"/>
          <dgm:resizeHandles val="exact"/>
        </dgm:presLayoutVars>
      </dgm:prSet>
      <dgm:spPr/>
    </dgm:pt>
  </dgm:ptLst>
  <dgm:cxnLst>
    <dgm:cxn modelId="{A2C99CAE-86F6-4276-B7CC-A095FDF5D289}" type="presOf" srcId="{CA5615E4-B5BE-4260-AC94-221F262C6EA3}" destId="{267AC6B1-7975-4C7A-860C-8B07B229CAC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04D8C7-B4C2-4CAB-BDD8-0E8B95125F9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616E086-BDC3-4A06-A3E0-5E8448413A64}" type="pres">
      <dgm:prSet presAssocID="{1704D8C7-B4C2-4CAB-BDD8-0E8B95125F9F}" presName="linearFlow" presStyleCnt="0">
        <dgm:presLayoutVars>
          <dgm:dir/>
          <dgm:animLvl val="lvl"/>
          <dgm:resizeHandles val="exact"/>
        </dgm:presLayoutVars>
      </dgm:prSet>
      <dgm:spPr/>
    </dgm:pt>
  </dgm:ptLst>
  <dgm:cxnLst>
    <dgm:cxn modelId="{BEB45D34-E3D9-428B-A885-BCF424818A88}" type="presOf" srcId="{1704D8C7-B4C2-4CAB-BDD8-0E8B95125F9F}" destId="{5616E086-BDC3-4A06-A3E0-5E8448413A64}" srcOrd="0"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FAC53-3E9E-4A0E-8FBC-85272256D714}">
      <dsp:nvSpPr>
        <dsp:cNvPr id="0" name=""/>
        <dsp:cNvSpPr/>
      </dsp:nvSpPr>
      <dsp:spPr>
        <a:xfrm>
          <a:off x="725625" y="580097"/>
          <a:ext cx="1584373" cy="522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cap="none" spc="0" dirty="0">
              <a:ln w="12700">
                <a:prstDash val="solid"/>
              </a:ln>
              <a:effectLst>
                <a:outerShdw dist="38100" dir="2640000" algn="bl" rotWithShape="0">
                  <a:schemeClr val="tx2">
                    <a:lumMod val="75000"/>
                  </a:schemeClr>
                </a:outerShdw>
              </a:effectLst>
            </a:rPr>
            <a:t>Section : 02</a:t>
          </a:r>
        </a:p>
      </dsp:txBody>
      <dsp:txXfrm>
        <a:off x="725625" y="580097"/>
        <a:ext cx="1584373" cy="522123"/>
      </dsp:txXfrm>
    </dsp:sp>
    <dsp:sp modelId="{C69503B6-9B25-4CC8-944D-01C8D861AA5B}">
      <dsp:nvSpPr>
        <dsp:cNvPr id="0" name=""/>
        <dsp:cNvSpPr/>
      </dsp:nvSpPr>
      <dsp:spPr>
        <a:xfrm>
          <a:off x="723824" y="421299"/>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7CC74E1-CE25-4418-9A21-22F6C85942C0}">
      <dsp:nvSpPr>
        <dsp:cNvPr id="0" name=""/>
        <dsp:cNvSpPr/>
      </dsp:nvSpPr>
      <dsp:spPr>
        <a:xfrm>
          <a:off x="812045" y="244858"/>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6500B3-59D2-4368-B783-4C9783191F21}">
      <dsp:nvSpPr>
        <dsp:cNvPr id="0" name=""/>
        <dsp:cNvSpPr/>
      </dsp:nvSpPr>
      <dsp:spPr>
        <a:xfrm>
          <a:off x="1023775" y="280146"/>
          <a:ext cx="198046" cy="1980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3864992-1D36-4608-8BB0-9AE2E48846BA}">
      <dsp:nvSpPr>
        <dsp:cNvPr id="0" name=""/>
        <dsp:cNvSpPr/>
      </dsp:nvSpPr>
      <dsp:spPr>
        <a:xfrm>
          <a:off x="1200217" y="86060"/>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027838B-0A87-4D71-904B-2C313B80C759}">
      <dsp:nvSpPr>
        <dsp:cNvPr id="0" name=""/>
        <dsp:cNvSpPr/>
      </dsp:nvSpPr>
      <dsp:spPr>
        <a:xfrm>
          <a:off x="1429591" y="15484"/>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F38D8D-DC11-4C67-A2CC-3C782A043417}">
      <dsp:nvSpPr>
        <dsp:cNvPr id="0" name=""/>
        <dsp:cNvSpPr/>
      </dsp:nvSpPr>
      <dsp:spPr>
        <a:xfrm>
          <a:off x="1711897" y="138993"/>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0E98AB-BAA2-4853-BEE6-8983BA3024C8}">
      <dsp:nvSpPr>
        <dsp:cNvPr id="0" name=""/>
        <dsp:cNvSpPr/>
      </dsp:nvSpPr>
      <dsp:spPr>
        <a:xfrm>
          <a:off x="1888339" y="227213"/>
          <a:ext cx="198046" cy="1980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A39841-5348-4080-B581-CC51DD4B8AAD}">
      <dsp:nvSpPr>
        <dsp:cNvPr id="0" name=""/>
        <dsp:cNvSpPr/>
      </dsp:nvSpPr>
      <dsp:spPr>
        <a:xfrm>
          <a:off x="2135357" y="421299"/>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45F3FC-A10D-4144-A6D0-16AA3BEF0C68}">
      <dsp:nvSpPr>
        <dsp:cNvPr id="0" name=""/>
        <dsp:cNvSpPr/>
      </dsp:nvSpPr>
      <dsp:spPr>
        <a:xfrm>
          <a:off x="2241222" y="615385"/>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F1F8F8-2474-448B-B2F8-51BB8EAEBF4B}">
      <dsp:nvSpPr>
        <dsp:cNvPr id="0" name=""/>
        <dsp:cNvSpPr/>
      </dsp:nvSpPr>
      <dsp:spPr>
        <a:xfrm>
          <a:off x="1323726" y="244858"/>
          <a:ext cx="324076" cy="32407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D92315B-6176-48EE-BB76-6D5F9660852A}">
      <dsp:nvSpPr>
        <dsp:cNvPr id="0" name=""/>
        <dsp:cNvSpPr/>
      </dsp:nvSpPr>
      <dsp:spPr>
        <a:xfrm>
          <a:off x="635604" y="915336"/>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B4E5DB-420A-4CA8-9C04-9CD1A2E1368F}">
      <dsp:nvSpPr>
        <dsp:cNvPr id="0" name=""/>
        <dsp:cNvSpPr/>
      </dsp:nvSpPr>
      <dsp:spPr>
        <a:xfrm>
          <a:off x="741469" y="1074133"/>
          <a:ext cx="198046" cy="1980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91809C-1450-4BAE-96BD-930BCEA4A116}">
      <dsp:nvSpPr>
        <dsp:cNvPr id="0" name=""/>
        <dsp:cNvSpPr/>
      </dsp:nvSpPr>
      <dsp:spPr>
        <a:xfrm>
          <a:off x="1006131" y="1215287"/>
          <a:ext cx="288067" cy="28806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D01C603-D76E-4A70-A76F-0E1EF6C34136}">
      <dsp:nvSpPr>
        <dsp:cNvPr id="0" name=""/>
        <dsp:cNvSpPr/>
      </dsp:nvSpPr>
      <dsp:spPr>
        <a:xfrm>
          <a:off x="1376658" y="1444661"/>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2DD9A13-02BB-4E5A-AA70-47BC5A6EA06B}">
      <dsp:nvSpPr>
        <dsp:cNvPr id="0" name=""/>
        <dsp:cNvSpPr/>
      </dsp:nvSpPr>
      <dsp:spPr>
        <a:xfrm>
          <a:off x="1447235" y="1215287"/>
          <a:ext cx="198046" cy="1980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8654CD5-E37E-474A-A21B-AB825DBA8FF5}">
      <dsp:nvSpPr>
        <dsp:cNvPr id="0" name=""/>
        <dsp:cNvSpPr/>
      </dsp:nvSpPr>
      <dsp:spPr>
        <a:xfrm>
          <a:off x="1623677" y="1462305"/>
          <a:ext cx="126029" cy="12602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95414-D827-40CA-A2F3-482322046479}">
      <dsp:nvSpPr>
        <dsp:cNvPr id="0" name=""/>
        <dsp:cNvSpPr/>
      </dsp:nvSpPr>
      <dsp:spPr>
        <a:xfrm>
          <a:off x="1782474" y="1179998"/>
          <a:ext cx="288067" cy="28806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27BD413-26C2-4B4D-960B-F8A0770753D6}">
      <dsp:nvSpPr>
        <dsp:cNvPr id="0" name=""/>
        <dsp:cNvSpPr/>
      </dsp:nvSpPr>
      <dsp:spPr>
        <a:xfrm>
          <a:off x="2170646" y="1109422"/>
          <a:ext cx="198046" cy="1980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6D6D3-0F7B-43E4-98EE-16C091F2D17F}">
      <dsp:nvSpPr>
        <dsp:cNvPr id="0" name=""/>
        <dsp:cNvSpPr/>
      </dsp:nvSpPr>
      <dsp:spPr>
        <a:xfrm>
          <a:off x="0" y="0"/>
          <a:ext cx="7771627" cy="696035"/>
        </a:xfrm>
        <a:prstGeom prst="homePlate">
          <a:avLst/>
        </a:prstGeom>
        <a:blipFill rotWithShape="0">
          <a:blip xmlns:r="http://schemas.openxmlformats.org/officeDocument/2006/relationships" r:embed="rId1"/>
          <a:tile tx="0" ty="0" sx="100000" sy="100000" flip="none" algn="tl"/>
        </a:blip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b="1" kern="1200" cap="none" spc="0"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Group Members:</a:t>
          </a:r>
        </a:p>
      </dsp:txBody>
      <dsp:txXfrm>
        <a:off x="0" y="0"/>
        <a:ext cx="7597618" cy="696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9-02T10:15:53.056"/>
    </inkml:context>
    <inkml:brush xml:id="br0">
      <inkml:brushProperty name="width" value="0.05292" units="cm"/>
      <inkml:brushProperty name="height" value="0.05292" units="cm"/>
      <inkml:brushProperty name="color" value="#FF0000"/>
    </inkml:brush>
  </inkml:definitions>
  <inkml:trace contextRef="#ctx0" brushRef="#br0">2133 5209 0,'-25'0'171,"25"0"-124,0 0-47,-24 0 16,-1 0 15,25 25-16,0-25-15,-25 25 16,0-1 0,0-24-1,1 25-15,-26 0 16,0 0-1,50-25 1,-24 0 0,24 0-16,-25 25 31,0-25 16,25 0-32</inkml:trace>
  <inkml:trace contextRef="#ctx0" brushRef="#br0" timeOffset="7631.43">2158 8558 0,'0'0'390,"0"0"-358,0 24-17,-25-24 1,25 0 77,-25 0-46,1 25-31,24 0 15,-25-25-15,25 25-16,-25-25 15,25 0 1,0 25 31,-25-25-16,25 0-16,-25 24 17,25 1-17,0-25-15,0 25 16,-24-25-1,24 0 1</inkml:trace>
  <inkml:trace contextRef="#ctx0" brushRef="#br0" timeOffset="14237.81">2084 9351 0,'0'0'359,"0"0"-312,0 0 0,0 25-1,-25-25-30,0 25 0,0-25-1,0 0 1,25 25-1,-24-25 32,24 25 16,0-25-63,0 0 15,-25 0 16</inkml:trace>
  <inkml:trace contextRef="#ctx0" brushRef="#br0" timeOffset="20182.15">2108 10120 0,'0'0'296,"0"0"-280,0 0 0,0 25-16,-24-25 15,24 0 16,0 25-15,-25-25 0,25 25 15,0-25-16,-25 0 1,0 25 15</inkml:trace>
  <inkml:trace contextRef="#ctx0" brushRef="#br0" timeOffset="29013.65">2059 13395 0,'0'0'328,"0"24"-328,0 26 15,-25-25 1,25-25-1,0 25 1,0-25-16,0 24 16,-25-24 30,0 0 48,25 25-78,0-25-1</inkml:trace>
  <inkml:trace contextRef="#ctx0" brushRef="#br0" timeOffset="35274.01">2034 15007 0,'0'0'328,"0"0"-328,0 0 15,0 25 1,0-25 15,-25 24-15,25 1 15,-25 0-31,25-25 15,-24 50 1,24-50 0,0 24-1,-25-24 63,25 25-62,-25-25-1,25 25-15,0-25 63,0 0-48</inkml:trace>
  <inkml:trace contextRef="#ctx0" brushRef="#br0" timeOffset="36919.11">2059 16694 0,'0'0'219,"-25"99"-204,0-25 1,-24-24-16,49-25 15,0-1 1,-25-24 15</inkml:trace>
  <inkml:trace contextRef="#ctx0" brushRef="#br0" timeOffset="42555.43">17190 6598 0,'0'0'250,"0"0"-219,-25 25-15,25-25-1,-25 25 1,25-25-1,-50 24-15,26 1 16,-1 0 0,25 0-1,-25-25 1,25 25-1,-25-25 17,25 24-17,-25-24-15,1 25 31,24 0 1,-25-25-32,25 0 31</inkml:trace>
  <inkml:trace contextRef="#ctx0" brushRef="#br0" timeOffset="48356.76">17165 7417 0,'0'24'296,"-25"-24"-265,25 25-31,-25-25 16,25 0 15,-25 0-15,25 25-16,0-25 15,0 0 1,-24 0 0,24 25 15,-25-25 31,0 25-15,25-25-16,-25 0-15,25 0-1</inkml:trace>
  <inkml:trace contextRef="#ctx0" brushRef="#br0" timeOffset="55123.15">17165 9699 0,'0'0'327,"-25"49"-311,-49-24-16,49 0 15,0-25 1,25 0 0,-25 25-1,25-25-15,0 24 16,-25-24-1,1 25 17,24-25-32,0 0 15,0 25 1,-25 0-1,25 0-15,0-25 16,0 0 0</inkml:trace>
  <inkml:trace contextRef="#ctx0" brushRef="#br0" timeOffset="57395.28">17165 11311 0,'0'25'171,"-25"0"-171,25-25 16,-25 0-1,0 24 1,25-24 0,-24 25-16,24 0 15,-50 25 1,50-26-1,-25 1 1,0-25-16,25 25 31,-24-25-15,24 25-1,0-25 1</inkml:trace>
  <inkml:trace contextRef="#ctx0" brushRef="#br0" timeOffset="61915.54">17190 12353 0,'0'0'172,"0"25"-157,-25-25 1,25 24-1,-25-24 1,25 0-16,-25 25 16,25 0-1,-25-25 1,25 25-16,-24-25 15,-1 25 1,25-25 0,-25 24-1,25 1-15,-25-25 16,25 25 15,0-25-15</inkml:trace>
  <inkml:trace contextRef="#ctx0" brushRef="#br0" timeOffset="63891.65">17165 13146 0,'0'0'312,"0"0"-297,0 0 17,-25 0-32,0 0 15,25 0 1,-25 25-1,-49-25 1,49 0-16,-24 25 16,-1 0-1,50-25 1,-25 25-1,25-25 1,-25 25 15,25-1-15,-24-24 15</inkml:trace>
  <inkml:trace contextRef="#ctx0" brushRef="#br0" timeOffset="69011.94">17264 16495 0,'0'0'218,"-25"75"-202,25-1-1,-25-24 1,-24-26-16,49 26 15,-25-50 1,0 25 0,25 0-1,0-25-15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21-09-02T10:17:17.663"/>
    </inkml:context>
    <inkml:brush xml:id="br0">
      <inkml:brushProperty name="width" value="0.05292" units="cm"/>
      <inkml:brushProperty name="height" value="0.05292" units="cm"/>
      <inkml:brushProperty name="color" value="#FF0000"/>
    </inkml:brush>
  </inkml:definitions>
  <inkml:trace contextRef="#ctx0" brushRef="#br0">645 4936 0,'0'0'250,"0"0"-235,-25 50 1,25-50 0,0 25-16,-25-25 15,25 24 1,0 1-1,-24-25 1,24 0 15,-25 25-15,25-25 15,0 0 0,0 25 0</inkml:trace>
  <inkml:trace contextRef="#ctx0" brushRef="#br0" timeOffset="9804.56">645 8086 0,'0'0'265,"0"25"-249,0 0-1,0 25 1,0-26-16,0 1 16,-25-25-1,25 25 1,-25-25-1,25 0-15,0 25 32,-24-25-1,24 25-31,0-25 31,-25 0-15</inkml:trace>
  <inkml:trace contextRef="#ctx0" brushRef="#br0" timeOffset="12702.72">571 11336 0,'0'0'234,"0"49"-234,-25-24 16,0 25 0,25-50-1,-25 25 1,25-25-16,-25 0 15,25 0 1,0 24 0</inkml:trace>
  <inkml:trace contextRef="#ctx0" brushRef="#br0" timeOffset="19925.13">571 13742 0,'0'0'265,"-25"0"-249,0 25-16,25-1 16,0-24-1,-25 25 1,25 0-16,0-25 15,0 25 17,0-25-17,0 25-15,-25-25 16,25 24 15</inkml:trace>
  <inkml:trace contextRef="#ctx0" brushRef="#br0" timeOffset="25674.46">16222 2952 0,'0'0'281,"-49"25"-281,-1-1 16,50 1-1,-25-25 1,0 25 0,25-25-1,0 0 1,0 25-1,-24-25-15,24 25 47,0-25-31</inkml:trace>
  <inkml:trace contextRef="#ctx0" brushRef="#br0" timeOffset="56798.24">16321 5482 0,'-24'25'265,"-1"-25"-249,0 49 0,0-24-16,25 0 15,0-25 1,-25 25-1,25-25 1,0 24-16,-24-24 16,24 25-1,0-25 1,0 25-16,-50 25 15,50-50 1,0 24 0,-25-24-1</inkml:trace>
  <inkml:trace contextRef="#ctx0" brushRef="#br0" timeOffset="64463.68">16396 6970 0,'0'0'249,"0"0"-249,0 25 16,0 0-1,-25-25 1,25 25 0,-25-25-16,25 0 15,0 0 1,0 24-1,-25-24 1,25 0 0,0 25 62,-24-25-63,24 25-15,-25-25 16,25 0 155,0 25-155,-25-25 46,25 0-30,0 25 30,-25-1-46,25-24-1</inkml:trace>
  <inkml:trace contextRef="#ctx0" brushRef="#br0" timeOffset="67114.83">16321 8706 0,'0'0'250,"-24"0"-235,-1 0 1,25 0 0,-25 0-1,25 25 1,-25-25-1,25 25 1,0-25 0,0 0-1,-25 25-15,25 0 16,-24-1-1,24-24 1,0 25 0,-25-25-16,25 0 31</inkml:trace>
  <inkml:trace contextRef="#ctx0" brushRef="#br0" timeOffset="70209">16371 9451 0,'0'24'218,"0"1"-202,-25 0-16,0 25 15,25-26 1</inkml:trace>
  <inkml:trace contextRef="#ctx0" brushRef="#br0" timeOffset="79752.56">16321 13568 0,'0'0'359,"-24"0"-297,24 0-46,0 25-16,-25-25 16,0 25-1,25-25 1,0 0 15,-25 0 0,25 25-31,-25-25 31,1 0-15,24 0 31,0 24 0</inkml:trace>
  <inkml:trace contextRef="#ctx0" brushRef="#br0" timeOffset="86701.95">16371 14486 0,'0'25'234,"0"-25"-219,0 25 1,0 24-16,0-49 15,0 25 1,-25 0 0,0 0-1,25-25-15,-24 0 16,24 24-1,0-24 1,-25 25 31,0-25-32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70AA-F537-4CF4-A4F7-38EA4131634C}" type="datetimeFigureOut">
              <a:rPr lang="en-US" smtClean="0"/>
              <a:t>9/2/2021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B2BCA-EF70-4A89-A0FE-CBE2FECE6F4F}" type="slidenum">
              <a:rPr lang="en-US" smtClean="0"/>
              <a:t>‹#›</a:t>
            </a:fld>
            <a:endParaRPr lang="en-US"/>
          </a:p>
        </p:txBody>
      </p:sp>
    </p:spTree>
    <p:extLst>
      <p:ext uri="{BB962C8B-B14F-4D97-AF65-F5344CB8AC3E}">
        <p14:creationId xmlns:p14="http://schemas.microsoft.com/office/powerpoint/2010/main" val="99224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B2BCA-EF70-4A89-A0FE-CBE2FECE6F4F}" type="slidenum">
              <a:rPr lang="en-US" smtClean="0"/>
              <a:t>11</a:t>
            </a:fld>
            <a:endParaRPr lang="en-US"/>
          </a:p>
        </p:txBody>
      </p:sp>
    </p:spTree>
    <p:extLst>
      <p:ext uri="{BB962C8B-B14F-4D97-AF65-F5344CB8AC3E}">
        <p14:creationId xmlns:p14="http://schemas.microsoft.com/office/powerpoint/2010/main" val="157147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2" indent="0" algn="ctr">
              <a:buNone/>
              <a:defRPr sz="1801"/>
            </a:lvl3pPr>
            <a:lvl4pPr marL="1371635" indent="0" algn="ctr">
              <a:buNone/>
              <a:defRPr sz="1600"/>
            </a:lvl4pPr>
            <a:lvl5pPr marL="1828846" indent="0" algn="ctr">
              <a:buNone/>
              <a:defRPr sz="1600"/>
            </a:lvl5pPr>
            <a:lvl6pPr marL="2286057" indent="0" algn="ctr">
              <a:buNone/>
              <a:defRPr sz="1600"/>
            </a:lvl6pPr>
            <a:lvl7pPr marL="2743268" indent="0" algn="ctr">
              <a:buNone/>
              <a:defRPr sz="1600"/>
            </a:lvl7pPr>
            <a:lvl8pPr marL="3200481" indent="0" algn="ctr">
              <a:buNone/>
              <a:defRPr sz="1600"/>
            </a:lvl8pPr>
            <a:lvl9pPr marL="3657692"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D76C9D-241F-4D8B-9159-CA6B91C6DC5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144053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D76C9D-241F-4D8B-9159-CA6B91C6DC5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628725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D76C9D-241F-4D8B-9159-CA6B91C6DC5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122027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D76C9D-241F-4D8B-9159-CA6B91C6DC5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75597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1" indent="0">
              <a:buNone/>
              <a:defRPr sz="2000">
                <a:solidFill>
                  <a:schemeClr val="tx1">
                    <a:tint val="75000"/>
                  </a:schemeClr>
                </a:solidFill>
              </a:defRPr>
            </a:lvl2pPr>
            <a:lvl3pPr marL="914422" indent="0">
              <a:buNone/>
              <a:defRPr sz="1801">
                <a:solidFill>
                  <a:schemeClr val="tx1">
                    <a:tint val="75000"/>
                  </a:schemeClr>
                </a:solidFill>
              </a:defRPr>
            </a:lvl3pPr>
            <a:lvl4pPr marL="1371635"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1"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D76C9D-241F-4D8B-9159-CA6B91C6DC52}" type="datetimeFigureOut">
              <a:rPr lang="en-US" smtClean="0"/>
              <a:t>9/2/2021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367393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D76C9D-241F-4D8B-9159-CA6B91C6DC52}"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51300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a:t>Edit Master text styles</a:t>
            </a:r>
          </a:p>
        </p:txBody>
      </p:sp>
      <p:sp>
        <p:nvSpPr>
          <p:cNvPr id="4" name="Content Placeholder 3"/>
          <p:cNvSpPr>
            <a:spLocks noGrp="1"/>
          </p:cNvSpPr>
          <p:nvPr>
            <p:ph sz="half" idx="2"/>
          </p:nvPr>
        </p:nvSpPr>
        <p:spPr>
          <a:xfrm>
            <a:off x="839791"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D76C9D-241F-4D8B-9159-CA6B91C6DC52}" type="datetimeFigureOut">
              <a:rPr lang="en-US" smtClean="0"/>
              <a:t>9/2/2021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379935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D76C9D-241F-4D8B-9159-CA6B91C6DC52}" type="datetimeFigureOut">
              <a:rPr lang="en-US" smtClean="0"/>
              <a:t>9/2/2021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2743790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76C9D-241F-4D8B-9159-CA6B91C6DC52}" type="datetimeFigureOut">
              <a:rPr lang="en-US" smtClean="0"/>
              <a:t>9/2/2021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391414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5ED76C9D-241F-4D8B-9159-CA6B91C6DC52}"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340799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90" y="987425"/>
            <a:ext cx="6172201" cy="4873625"/>
          </a:xfrm>
        </p:spPr>
        <p:txBody>
          <a:bodyPr/>
          <a:lstStyle>
            <a:lvl1pPr marL="0" indent="0">
              <a:buNone/>
              <a:defRPr sz="3200"/>
            </a:lvl1pPr>
            <a:lvl2pPr marL="457211" indent="0">
              <a:buNone/>
              <a:defRPr sz="2800"/>
            </a:lvl2pPr>
            <a:lvl3pPr marL="914422" indent="0">
              <a:buNone/>
              <a:defRPr sz="2400"/>
            </a:lvl3pPr>
            <a:lvl4pPr marL="1371635" indent="0">
              <a:buNone/>
              <a:defRPr sz="2000"/>
            </a:lvl4pPr>
            <a:lvl5pPr marL="1828846" indent="0">
              <a:buNone/>
              <a:defRPr sz="2000"/>
            </a:lvl5pPr>
            <a:lvl6pPr marL="2286057" indent="0">
              <a:buNone/>
              <a:defRPr sz="2000"/>
            </a:lvl6pPr>
            <a:lvl7pPr marL="2743268" indent="0">
              <a:buNone/>
              <a:defRPr sz="2000"/>
            </a:lvl7pPr>
            <a:lvl8pPr marL="3200481" indent="0">
              <a:buNone/>
              <a:defRPr sz="2000"/>
            </a:lvl8pPr>
            <a:lvl9pPr marL="3657692" indent="0">
              <a:buNone/>
              <a:defRPr sz="2000"/>
            </a:lvl9pPr>
          </a:lstStyle>
          <a:p>
            <a:endParaRPr lang="en-US"/>
          </a:p>
        </p:txBody>
      </p:sp>
      <p:sp>
        <p:nvSpPr>
          <p:cNvPr id="4" name="Text Placeholder 3"/>
          <p:cNvSpPr>
            <a:spLocks noGrp="1"/>
          </p:cNvSpPr>
          <p:nvPr>
            <p:ph type="body" sz="half" idx="2"/>
          </p:nvPr>
        </p:nvSpPr>
        <p:spPr>
          <a:xfrm>
            <a:off x="839791" y="2057400"/>
            <a:ext cx="3932236" cy="3811588"/>
          </a:xfrm>
        </p:spPr>
        <p:txBody>
          <a:bodyPr/>
          <a:lstStyle>
            <a:lvl1pPr marL="0" indent="0">
              <a:buNone/>
              <a:defRPr sz="1600"/>
            </a:lvl1pPr>
            <a:lvl2pPr marL="457211" indent="0">
              <a:buNone/>
              <a:defRPr sz="1401"/>
            </a:lvl2pPr>
            <a:lvl3pPr marL="914422" indent="0">
              <a:buNone/>
              <a:defRPr sz="1200"/>
            </a:lvl3pPr>
            <a:lvl4pPr marL="1371635" indent="0">
              <a:buNone/>
              <a:defRPr sz="1001"/>
            </a:lvl4pPr>
            <a:lvl5pPr marL="1828846" indent="0">
              <a:buNone/>
              <a:defRPr sz="1001"/>
            </a:lvl5pPr>
            <a:lvl6pPr marL="2286057" indent="0">
              <a:buNone/>
              <a:defRPr sz="1001"/>
            </a:lvl6pPr>
            <a:lvl7pPr marL="2743268" indent="0">
              <a:buNone/>
              <a:defRPr sz="1001"/>
            </a:lvl7pPr>
            <a:lvl8pPr marL="3200481" indent="0">
              <a:buNone/>
              <a:defRPr sz="1001"/>
            </a:lvl8pPr>
            <a:lvl9pPr marL="3657692"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5ED76C9D-241F-4D8B-9159-CA6B91C6DC52}" type="datetimeFigureOut">
              <a:rPr lang="en-US" smtClean="0"/>
              <a:t>9/2/2021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A46EA-D429-464A-B14E-405E94BB6086}" type="slidenum">
              <a:rPr lang="en-US" smtClean="0"/>
              <a:t>‹#›</a:t>
            </a:fld>
            <a:endParaRPr lang="en-US"/>
          </a:p>
        </p:txBody>
      </p:sp>
    </p:spTree>
    <p:extLst>
      <p:ext uri="{BB962C8B-B14F-4D97-AF65-F5344CB8AC3E}">
        <p14:creationId xmlns:p14="http://schemas.microsoft.com/office/powerpoint/2010/main" val="3923738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76C9D-241F-4D8B-9159-CA6B91C6DC52}" type="datetimeFigureOut">
              <a:rPr lang="en-US" smtClean="0"/>
              <a:t>9/2/2021</a:t>
            </a:fld>
            <a:endParaRPr lang="en-US"/>
          </a:p>
        </p:txBody>
      </p:sp>
      <p:sp>
        <p:nvSpPr>
          <p:cNvPr id="5" name="Footer Placeholder 4"/>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A46EA-D429-464A-B14E-405E94BB6086}" type="slidenum">
              <a:rPr lang="en-US" smtClean="0"/>
              <a:t>‹#›</a:t>
            </a:fld>
            <a:endParaRPr lang="en-US"/>
          </a:p>
        </p:txBody>
      </p:sp>
    </p:spTree>
    <p:extLst>
      <p:ext uri="{BB962C8B-B14F-4D97-AF65-F5344CB8AC3E}">
        <p14:creationId xmlns:p14="http://schemas.microsoft.com/office/powerpoint/2010/main" val="127894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2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7" indent="-228606" algn="l" defTabSz="91442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1"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4"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6"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2" rtl="0" eaLnBrk="1" latinLnBrk="0" hangingPunct="1">
        <a:defRPr sz="1801" kern="1200">
          <a:solidFill>
            <a:schemeClr val="tx1"/>
          </a:solidFill>
          <a:latin typeface="+mn-lt"/>
          <a:ea typeface="+mn-ea"/>
          <a:cs typeface="+mn-cs"/>
        </a:defRPr>
      </a:lvl1pPr>
      <a:lvl2pPr marL="457211" algn="l" defTabSz="914422" rtl="0" eaLnBrk="1" latinLnBrk="0" hangingPunct="1">
        <a:defRPr sz="1801" kern="1200">
          <a:solidFill>
            <a:schemeClr val="tx1"/>
          </a:solidFill>
          <a:latin typeface="+mn-lt"/>
          <a:ea typeface="+mn-ea"/>
          <a:cs typeface="+mn-cs"/>
        </a:defRPr>
      </a:lvl2pPr>
      <a:lvl3pPr marL="914422" algn="l" defTabSz="914422" rtl="0" eaLnBrk="1" latinLnBrk="0" hangingPunct="1">
        <a:defRPr sz="1801" kern="1200">
          <a:solidFill>
            <a:schemeClr val="tx1"/>
          </a:solidFill>
          <a:latin typeface="+mn-lt"/>
          <a:ea typeface="+mn-ea"/>
          <a:cs typeface="+mn-cs"/>
        </a:defRPr>
      </a:lvl3pPr>
      <a:lvl4pPr marL="1371635" algn="l" defTabSz="914422" rtl="0" eaLnBrk="1" latinLnBrk="0" hangingPunct="1">
        <a:defRPr sz="1801" kern="1200">
          <a:solidFill>
            <a:schemeClr val="tx1"/>
          </a:solidFill>
          <a:latin typeface="+mn-lt"/>
          <a:ea typeface="+mn-ea"/>
          <a:cs typeface="+mn-cs"/>
        </a:defRPr>
      </a:lvl4pPr>
      <a:lvl5pPr marL="1828846" algn="l" defTabSz="914422" rtl="0" eaLnBrk="1" latinLnBrk="0" hangingPunct="1">
        <a:defRPr sz="1801" kern="1200">
          <a:solidFill>
            <a:schemeClr val="tx1"/>
          </a:solidFill>
          <a:latin typeface="+mn-lt"/>
          <a:ea typeface="+mn-ea"/>
          <a:cs typeface="+mn-cs"/>
        </a:defRPr>
      </a:lvl5pPr>
      <a:lvl6pPr marL="2286057" algn="l" defTabSz="914422" rtl="0" eaLnBrk="1" latinLnBrk="0" hangingPunct="1">
        <a:defRPr sz="1801" kern="1200">
          <a:solidFill>
            <a:schemeClr val="tx1"/>
          </a:solidFill>
          <a:latin typeface="+mn-lt"/>
          <a:ea typeface="+mn-ea"/>
          <a:cs typeface="+mn-cs"/>
        </a:defRPr>
      </a:lvl6pPr>
      <a:lvl7pPr marL="2743268" algn="l" defTabSz="914422" rtl="0" eaLnBrk="1" latinLnBrk="0" hangingPunct="1">
        <a:defRPr sz="1801" kern="1200">
          <a:solidFill>
            <a:schemeClr val="tx1"/>
          </a:solidFill>
          <a:latin typeface="+mn-lt"/>
          <a:ea typeface="+mn-ea"/>
          <a:cs typeface="+mn-cs"/>
        </a:defRPr>
      </a:lvl7pPr>
      <a:lvl8pPr marL="3200481" algn="l" defTabSz="914422" rtl="0" eaLnBrk="1" latinLnBrk="0" hangingPunct="1">
        <a:defRPr sz="1801" kern="1200">
          <a:solidFill>
            <a:schemeClr val="tx1"/>
          </a:solidFill>
          <a:latin typeface="+mn-lt"/>
          <a:ea typeface="+mn-ea"/>
          <a:cs typeface="+mn-cs"/>
        </a:defRPr>
      </a:lvl8pPr>
      <a:lvl9pPr marL="3657692" algn="l" defTabSz="9144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85901" y="1739900"/>
            <a:ext cx="10509374" cy="1846790"/>
          </a:xfrm>
          <a:prstGeom prst="rect">
            <a:avLst/>
          </a:prstGeom>
          <a:noFill/>
        </p:spPr>
        <p:txBody>
          <a:bodyPr wrap="square" lIns="91440" tIns="45721" rIns="91440" bIns="45721">
            <a:spAutoFit/>
          </a:bodyPr>
          <a:lstStyle/>
          <a:p>
            <a:pPr algn="r"/>
            <a:r>
              <a:rPr lang="en-US" sz="4800" b="1" dirty="0">
                <a:ln w="10160">
                  <a:solidFill>
                    <a:schemeClr val="accent5">
                      <a:lumMod val="75000"/>
                    </a:schemeClr>
                  </a:solidFill>
                  <a:prstDash val="solid"/>
                </a:ln>
                <a:blipFill>
                  <a:blip r:embed="rId2"/>
                  <a:tile tx="0" ty="0" sx="100000" sy="100000" flip="none" algn="tl"/>
                </a:blipFill>
                <a:effectLst>
                  <a:outerShdw blurRad="38100" dist="22860" dir="5400000" algn="tl" rotWithShape="0">
                    <a:srgbClr val="000000">
                      <a:alpha val="30000"/>
                    </a:srgbClr>
                  </a:outerShdw>
                  <a:reflection blurRad="6350" stA="50000" endA="300" endPos="50000" dist="60007" dir="5400000" sy="-100000" algn="bl" rotWithShape="0"/>
                </a:effectLst>
              </a:rPr>
              <a:t>Smart Health Consultation Center</a:t>
            </a:r>
          </a:p>
          <a:p>
            <a:pPr algn="r"/>
            <a:r>
              <a:rPr lang="en-US" sz="4800" b="1" dirty="0">
                <a:ln w="10160">
                  <a:solidFill>
                    <a:schemeClr val="accent5">
                      <a:lumMod val="75000"/>
                    </a:schemeClr>
                  </a:solidFill>
                  <a:prstDash val="solid"/>
                </a:ln>
                <a:blipFill>
                  <a:blip r:embed="rId2"/>
                  <a:tile tx="0" ty="0" sx="100000" sy="100000" flip="none" algn="tl"/>
                </a:blipFill>
                <a:effectLst>
                  <a:outerShdw blurRad="38100" dist="22860" dir="5400000" algn="tl" rotWithShape="0">
                    <a:srgbClr val="000000">
                      <a:alpha val="30000"/>
                    </a:srgbClr>
                  </a:outerShdw>
                  <a:reflection blurRad="6350" stA="50000" endA="300" endPos="50000" dist="60007" dir="5400000" sy="-100000" algn="bl" rotWithShape="0"/>
                </a:effectLst>
              </a:rPr>
              <a:t>Management System</a:t>
            </a:r>
            <a:r>
              <a:rPr lang="en-US" sz="6601" b="1" dirty="0">
                <a:ln w="10160">
                  <a:solidFill>
                    <a:schemeClr val="accent5">
                      <a:lumMod val="75000"/>
                    </a:schemeClr>
                  </a:solidFill>
                  <a:prstDash val="solid"/>
                </a:ln>
                <a:blipFill>
                  <a:blip r:embed="rId2"/>
                  <a:tile tx="0" ty="0" sx="100000" sy="100000" flip="none" algn="tl"/>
                </a:blipFill>
                <a:effectLst>
                  <a:outerShdw blurRad="38100" dist="22860" dir="5400000" algn="tl" rotWithShape="0">
                    <a:srgbClr val="000000">
                      <a:alpha val="30000"/>
                    </a:srgbClr>
                  </a:outerShdw>
                  <a:reflection blurRad="6350" stA="50000" endA="300" endPos="50000" dist="60007" dir="5400000" sy="-100000" algn="bl" rotWithShape="0"/>
                </a:effectLst>
              </a:rPr>
              <a:t>                                           </a:t>
            </a:r>
          </a:p>
        </p:txBody>
      </p:sp>
      <p:graphicFrame>
        <p:nvGraphicFramePr>
          <p:cNvPr id="5" name="Diagram 4"/>
          <p:cNvGraphicFramePr/>
          <p:nvPr>
            <p:extLst>
              <p:ext uri="{D42A27DB-BD31-4B8C-83A1-F6EECF244321}">
                <p14:modId xmlns:p14="http://schemas.microsoft.com/office/powerpoint/2010/main" val="854219500"/>
              </p:ext>
            </p:extLst>
          </p:nvPr>
        </p:nvGraphicFramePr>
        <p:xfrm>
          <a:off x="272305" y="4619181"/>
          <a:ext cx="3004297" cy="16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805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29396"/>
            <a:ext cx="777162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Use case description 1</a:t>
              </a:r>
            </a:p>
          </p:txBody>
        </p:sp>
      </p:grpSp>
      <p:graphicFrame>
        <p:nvGraphicFramePr>
          <p:cNvPr id="2" name="Table 1">
            <a:extLst>
              <a:ext uri="{FF2B5EF4-FFF2-40B4-BE49-F238E27FC236}">
                <a16:creationId xmlns:a16="http://schemas.microsoft.com/office/drawing/2014/main" id="{228554A2-D222-4962-8D08-944B8E0CA864}"/>
              </a:ext>
            </a:extLst>
          </p:cNvPr>
          <p:cNvGraphicFramePr>
            <a:graphicFrameLocks noGrp="1"/>
          </p:cNvGraphicFramePr>
          <p:nvPr>
            <p:extLst>
              <p:ext uri="{D42A27DB-BD31-4B8C-83A1-F6EECF244321}">
                <p14:modId xmlns:p14="http://schemas.microsoft.com/office/powerpoint/2010/main" val="1333111100"/>
              </p:ext>
            </p:extLst>
          </p:nvPr>
        </p:nvGraphicFramePr>
        <p:xfrm>
          <a:off x="187295" y="1494055"/>
          <a:ext cx="10855846" cy="5308349"/>
        </p:xfrm>
        <a:graphic>
          <a:graphicData uri="http://schemas.openxmlformats.org/drawingml/2006/table">
            <a:tbl>
              <a:tblPr bandRow="1">
                <a:tableStyleId>{5C22544A-7EE6-4342-B048-85BDC9FD1C3A}</a:tableStyleId>
              </a:tblPr>
              <a:tblGrid>
                <a:gridCol w="2245849">
                  <a:extLst>
                    <a:ext uri="{9D8B030D-6E8A-4147-A177-3AD203B41FA5}">
                      <a16:colId xmlns:a16="http://schemas.microsoft.com/office/drawing/2014/main" val="712219151"/>
                    </a:ext>
                  </a:extLst>
                </a:gridCol>
                <a:gridCol w="513259">
                  <a:extLst>
                    <a:ext uri="{9D8B030D-6E8A-4147-A177-3AD203B41FA5}">
                      <a16:colId xmlns:a16="http://schemas.microsoft.com/office/drawing/2014/main" val="336557424"/>
                    </a:ext>
                  </a:extLst>
                </a:gridCol>
                <a:gridCol w="8096738">
                  <a:extLst>
                    <a:ext uri="{9D8B030D-6E8A-4147-A177-3AD203B41FA5}">
                      <a16:colId xmlns:a16="http://schemas.microsoft.com/office/drawing/2014/main" val="2087607302"/>
                    </a:ext>
                  </a:extLst>
                </a:gridCol>
              </a:tblGrid>
              <a:tr h="287268">
                <a:tc>
                  <a:txBody>
                    <a:bodyPr/>
                    <a:lstStyle/>
                    <a:p>
                      <a:pPr marL="0" marR="0" algn="just">
                        <a:lnSpc>
                          <a:spcPct val="107000"/>
                        </a:lnSpc>
                        <a:spcBef>
                          <a:spcPts val="0"/>
                        </a:spcBef>
                        <a:spcAft>
                          <a:spcPts val="800"/>
                        </a:spcAft>
                      </a:pPr>
                      <a:r>
                        <a:rPr lang="en-US" sz="1200">
                          <a:effectLst/>
                        </a:rPr>
                        <a:t>USE Case #6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a:effectLst/>
                        </a:rPr>
                        <a:t>Appointment Registration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342216393"/>
                  </a:ext>
                </a:extLst>
              </a:tr>
              <a:tr h="250844">
                <a:tc>
                  <a:txBody>
                    <a:bodyPr/>
                    <a:lstStyle/>
                    <a:p>
                      <a:pPr marL="0" marR="0" algn="just">
                        <a:lnSpc>
                          <a:spcPct val="107000"/>
                        </a:lnSpc>
                        <a:spcBef>
                          <a:spcPts val="0"/>
                        </a:spcBef>
                        <a:spcAft>
                          <a:spcPts val="800"/>
                        </a:spcAft>
                      </a:pPr>
                      <a:r>
                        <a:rPr lang="en-US" sz="1200">
                          <a:effectLst/>
                        </a:rPr>
                        <a:t>Goal in Context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a:effectLst/>
                        </a:rPr>
                        <a:t>This use case allows users to get an appointment for taking a consultation slot from a doctor.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1907138946"/>
                  </a:ext>
                </a:extLst>
              </a:tr>
              <a:tr h="250844">
                <a:tc>
                  <a:txBody>
                    <a:bodyPr/>
                    <a:lstStyle/>
                    <a:p>
                      <a:pPr marL="0" marR="0" algn="just">
                        <a:lnSpc>
                          <a:spcPct val="107000"/>
                        </a:lnSpc>
                        <a:spcBef>
                          <a:spcPts val="0"/>
                        </a:spcBef>
                        <a:spcAft>
                          <a:spcPts val="800"/>
                        </a:spcAft>
                      </a:pPr>
                      <a:r>
                        <a:rPr lang="en-US" sz="1200">
                          <a:effectLst/>
                        </a:rPr>
                        <a:t>Precondition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dirty="0">
                          <a:effectLst/>
                        </a:rPr>
                        <a:t>Users have to login their profile and they have to see doctor’s information from where they can make an appointment.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2990086563"/>
                  </a:ext>
                </a:extLst>
              </a:tr>
              <a:tr h="250844">
                <a:tc>
                  <a:txBody>
                    <a:bodyPr/>
                    <a:lstStyle/>
                    <a:p>
                      <a:pPr marL="0" marR="0" algn="just">
                        <a:lnSpc>
                          <a:spcPct val="107000"/>
                        </a:lnSpc>
                        <a:spcBef>
                          <a:spcPts val="0"/>
                        </a:spcBef>
                        <a:spcAft>
                          <a:spcPts val="800"/>
                        </a:spcAft>
                      </a:pPr>
                      <a:r>
                        <a:rPr lang="en-US" sz="1200">
                          <a:effectLst/>
                        </a:rPr>
                        <a:t>Success End 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dirty="0">
                          <a:effectLst/>
                        </a:rPr>
                        <a:t>User will take an appointment from the website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1433081913"/>
                  </a:ext>
                </a:extLst>
              </a:tr>
              <a:tr h="250844">
                <a:tc>
                  <a:txBody>
                    <a:bodyPr/>
                    <a:lstStyle/>
                    <a:p>
                      <a:pPr marL="0" marR="0" algn="just">
                        <a:lnSpc>
                          <a:spcPct val="107000"/>
                        </a:lnSpc>
                        <a:spcBef>
                          <a:spcPts val="0"/>
                        </a:spcBef>
                        <a:spcAft>
                          <a:spcPts val="800"/>
                        </a:spcAft>
                      </a:pPr>
                      <a:r>
                        <a:rPr lang="en-US" sz="1200">
                          <a:effectLst/>
                        </a:rPr>
                        <a:t>Failed End 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dirty="0">
                          <a:effectLst/>
                        </a:rPr>
                        <a:t>Users can’t take appointments.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508299922"/>
                  </a:ext>
                </a:extLst>
              </a:tr>
              <a:tr h="214441">
                <a:tc>
                  <a:txBody>
                    <a:bodyPr/>
                    <a:lstStyle/>
                    <a:p>
                      <a:pPr marL="0" marR="0" algn="just">
                        <a:lnSpc>
                          <a:spcPct val="107000"/>
                        </a:lnSpc>
                        <a:spcBef>
                          <a:spcPts val="0"/>
                        </a:spcBef>
                        <a:spcAft>
                          <a:spcPts val="800"/>
                        </a:spcAft>
                      </a:pPr>
                      <a:r>
                        <a:rPr lang="en-US" sz="1200">
                          <a:effectLst/>
                        </a:rPr>
                        <a:t>Primary 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a:effectLst/>
                        </a:rPr>
                        <a:t>Patient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2435916848"/>
                  </a:ext>
                </a:extLst>
              </a:tr>
              <a:tr h="250844">
                <a:tc>
                  <a:txBody>
                    <a:bodyPr/>
                    <a:lstStyle/>
                    <a:p>
                      <a:pPr marL="0" marR="0" algn="just">
                        <a:lnSpc>
                          <a:spcPct val="107000"/>
                        </a:lnSpc>
                        <a:spcBef>
                          <a:spcPts val="0"/>
                        </a:spcBef>
                        <a:spcAft>
                          <a:spcPts val="800"/>
                        </a:spcAft>
                      </a:pPr>
                      <a:r>
                        <a:rPr lang="en-US" sz="1200">
                          <a:effectLst/>
                        </a:rPr>
                        <a:t>Secondary 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a:effectLst/>
                        </a:rPr>
                        <a:t>database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236845676"/>
                  </a:ext>
                </a:extLst>
              </a:tr>
              <a:tr h="250844">
                <a:tc>
                  <a:txBody>
                    <a:bodyPr/>
                    <a:lstStyle/>
                    <a:p>
                      <a:pPr marL="0" marR="0" algn="just">
                        <a:lnSpc>
                          <a:spcPct val="107000"/>
                        </a:lnSpc>
                        <a:spcBef>
                          <a:spcPts val="0"/>
                        </a:spcBef>
                        <a:spcAft>
                          <a:spcPts val="800"/>
                        </a:spcAft>
                      </a:pPr>
                      <a:r>
                        <a:rPr lang="en-US" sz="1200">
                          <a:effectLst/>
                        </a:rPr>
                        <a:t>Trigger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gridSpan="2">
                  <a:txBody>
                    <a:bodyPr/>
                    <a:lstStyle/>
                    <a:p>
                      <a:pPr marL="0" marR="0" algn="just">
                        <a:lnSpc>
                          <a:spcPct val="107000"/>
                        </a:lnSpc>
                        <a:spcBef>
                          <a:spcPts val="0"/>
                        </a:spcBef>
                        <a:spcAft>
                          <a:spcPts val="800"/>
                        </a:spcAft>
                      </a:pPr>
                      <a:r>
                        <a:rPr lang="en-US" sz="1200" dirty="0">
                          <a:effectLst/>
                        </a:rPr>
                        <a:t>When users press the confirm button after entering their required date, day and slot for a particular doctor.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hMerge="1">
                  <a:txBody>
                    <a:bodyPr/>
                    <a:lstStyle/>
                    <a:p>
                      <a:endParaRPr lang="en-US"/>
                    </a:p>
                  </a:txBody>
                  <a:tcPr/>
                </a:tc>
                <a:extLst>
                  <a:ext uri="{0D108BD9-81ED-4DB2-BD59-A6C34878D82A}">
                    <a16:rowId xmlns:a16="http://schemas.microsoft.com/office/drawing/2014/main" val="3511024824"/>
                  </a:ext>
                </a:extLst>
              </a:tr>
              <a:tr h="194057">
                <a:tc rowSpan="8">
                  <a:txBody>
                    <a:bodyPr/>
                    <a:lstStyle/>
                    <a:p>
                      <a:pPr marL="0" marR="0" algn="just">
                        <a:lnSpc>
                          <a:spcPct val="107000"/>
                        </a:lnSpc>
                        <a:spcBef>
                          <a:spcPts val="0"/>
                        </a:spcBef>
                        <a:spcAft>
                          <a:spcPts val="800"/>
                        </a:spcAft>
                      </a:pPr>
                      <a:r>
                        <a:rPr lang="en-US" sz="1200">
                          <a:effectLst/>
                        </a:rPr>
                        <a:t>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nchor="ctr"/>
                </a:tc>
                <a:tc>
                  <a:txBody>
                    <a:bodyPr/>
                    <a:lstStyle/>
                    <a:p>
                      <a:pPr marL="0" marR="0" algn="just">
                        <a:lnSpc>
                          <a:spcPct val="107000"/>
                        </a:lnSpc>
                        <a:spcBef>
                          <a:spcPts val="0"/>
                        </a:spcBef>
                        <a:spcAft>
                          <a:spcPts val="800"/>
                        </a:spcAft>
                      </a:pPr>
                      <a:r>
                        <a:rPr lang="en-US" sz="1200" dirty="0">
                          <a:effectLst/>
                        </a:rPr>
                        <a:t>Step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nchor="ctr"/>
                </a:tc>
                <a:extLst>
                  <a:ext uri="{0D108BD9-81ED-4DB2-BD59-A6C34878D82A}">
                    <a16:rowId xmlns:a16="http://schemas.microsoft.com/office/drawing/2014/main" val="1381500214"/>
                  </a:ext>
                </a:extLst>
              </a:tr>
              <a:tr h="250844">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 Choose a doctor and press take appointment button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1808810250"/>
                  </a:ext>
                </a:extLst>
              </a:tr>
              <a:tr h="379084">
                <a:tc vMerge="1">
                  <a:txBody>
                    <a:bodyPr/>
                    <a:lstStyle/>
                    <a:p>
                      <a:endParaRPr lang="en-US"/>
                    </a:p>
                  </a:txBody>
                  <a:tcPr/>
                </a:tc>
                <a:tc>
                  <a:txBody>
                    <a:bodyPr/>
                    <a:lstStyle/>
                    <a:p>
                      <a:pPr marL="0" marR="0" algn="just">
                        <a:lnSpc>
                          <a:spcPct val="107000"/>
                        </a:lnSpc>
                        <a:spcBef>
                          <a:spcPts val="0"/>
                        </a:spcBef>
                        <a:spcAft>
                          <a:spcPts val="80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 give required date, day, time which will be preferable for user to take an appointment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315151134"/>
                  </a:ext>
                </a:extLst>
              </a:tr>
              <a:tr h="194057">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Press confirm button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1776081773"/>
                  </a:ext>
                </a:extLst>
              </a:tr>
              <a:tr h="507324">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Verify whether given information is matched with that doctor’s day and date from the database or not.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3452064333"/>
                  </a:ext>
                </a:extLst>
              </a:tr>
              <a:tr h="194057">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dirty="0">
                          <a:effectLst/>
                        </a:rPr>
                        <a:t>Check validation of date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2520508473"/>
                  </a:ext>
                </a:extLst>
              </a:tr>
              <a:tr h="379084">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If it is matched then verify the preferable time slot is taken or not.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2152742178"/>
                  </a:ext>
                </a:extLst>
              </a:tr>
              <a:tr h="507324">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dirty="0">
                          <a:effectLst/>
                        </a:rPr>
                        <a:t>If given information matches with the required doctor’s date, day, time slot appointment will successfully generate.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3720291314"/>
                  </a:ext>
                </a:extLst>
              </a:tr>
              <a:tr h="250844">
                <a:tc>
                  <a:txBody>
                    <a:bodyPr/>
                    <a:lstStyle/>
                    <a:p>
                      <a:pPr marL="0" marR="0" algn="just">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Appointment information will be stored in the database.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1157791720"/>
                  </a:ext>
                </a:extLst>
              </a:tr>
              <a:tr h="250844">
                <a:tc>
                  <a:txBody>
                    <a:bodyPr/>
                    <a:lstStyle/>
                    <a:p>
                      <a:pPr marL="0" marR="0" algn="just">
                        <a:lnSpc>
                          <a:spcPct val="107000"/>
                        </a:lnSpc>
                        <a:spcBef>
                          <a:spcPts val="0"/>
                        </a:spcBef>
                        <a:spcAft>
                          <a:spcPts val="800"/>
                        </a:spcAft>
                      </a:pPr>
                      <a:r>
                        <a:rPr lang="en-US" sz="1200">
                          <a:effectLst/>
                        </a:rPr>
                        <a:t>Extension or Variations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Step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Branching 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968127342"/>
                  </a:ext>
                </a:extLst>
              </a:tr>
              <a:tr h="194057">
                <a:tc>
                  <a:txBody>
                    <a:bodyPr/>
                    <a:lstStyle/>
                    <a:p>
                      <a:pPr marL="0" marR="0" algn="just">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tc>
                  <a:txBody>
                    <a:bodyPr/>
                    <a:lstStyle/>
                    <a:p>
                      <a:pPr marL="0" marR="0" algn="just">
                        <a:lnSpc>
                          <a:spcPct val="107000"/>
                        </a:lnSpc>
                        <a:spcBef>
                          <a:spcPts val="0"/>
                        </a:spcBef>
                        <a:spcAft>
                          <a:spcPts val="800"/>
                        </a:spcAft>
                      </a:pPr>
                      <a:r>
                        <a:rPr lang="en-US" sz="1200" dirty="0">
                          <a:effectLst/>
                        </a:rPr>
                        <a:t>Error message will be shown.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05" marR="38905" marT="0" marB="0"/>
                </a:tc>
                <a:extLst>
                  <a:ext uri="{0D108BD9-81ED-4DB2-BD59-A6C34878D82A}">
                    <a16:rowId xmlns:a16="http://schemas.microsoft.com/office/drawing/2014/main" val="862309453"/>
                  </a:ext>
                </a:extLst>
              </a:tr>
            </a:tbl>
          </a:graphicData>
        </a:graphic>
      </p:graphicFrame>
    </p:spTree>
    <p:extLst>
      <p:ext uri="{BB962C8B-B14F-4D97-AF65-F5344CB8AC3E}">
        <p14:creationId xmlns:p14="http://schemas.microsoft.com/office/powerpoint/2010/main" val="1030111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665328"/>
            <a:ext cx="4304715" cy="696035"/>
            <a:chOff x="7596" y="0"/>
            <a:chExt cx="7771627" cy="696035"/>
          </a:xfrm>
        </p:grpSpPr>
        <p:sp>
          <p:nvSpPr>
            <p:cNvPr id="5" name="Pentagon 4"/>
            <p:cNvSpPr/>
            <p:nvPr/>
          </p:nvSpPr>
          <p:spPr>
            <a:xfrm>
              <a:off x="7596" y="0"/>
              <a:ext cx="7771627" cy="696035"/>
            </a:xfrm>
            <a:prstGeom prst="homePlate">
              <a:avLst/>
            </a:prstGeom>
            <a:blipFill rotWithShape="0">
              <a:blip r:embed="rId3"/>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Sequence Diagram 1</a:t>
              </a:r>
            </a:p>
          </p:txBody>
        </p:sp>
      </p:grpSp>
      <p:pic>
        <p:nvPicPr>
          <p:cNvPr id="8" name="Picture 7">
            <a:extLst>
              <a:ext uri="{FF2B5EF4-FFF2-40B4-BE49-F238E27FC236}">
                <a16:creationId xmlns:a16="http://schemas.microsoft.com/office/drawing/2014/main" id="{C3809726-9133-47F4-8DE4-E78E20185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522" y="665328"/>
            <a:ext cx="7707016" cy="15895238"/>
          </a:xfrm>
          <a:prstGeom prst="rect">
            <a:avLst/>
          </a:prstGeom>
        </p:spPr>
      </p:pic>
    </p:spTree>
    <p:extLst>
      <p:ext uri="{BB962C8B-B14F-4D97-AF65-F5344CB8AC3E}">
        <p14:creationId xmlns:p14="http://schemas.microsoft.com/office/powerpoint/2010/main" val="37380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534 -0.17986 L 0.00534 -1.13588 " pathEditMode="relative" rAng="0" ptsTypes="AA">
                                      <p:cBhvr>
                                        <p:cTn id="6" dur="2000" fill="hold"/>
                                        <p:tgtEl>
                                          <p:spTgt spid="8"/>
                                        </p:tgtEl>
                                        <p:attrNameLst>
                                          <p:attrName>ppt_x</p:attrName>
                                          <p:attrName>ppt_y</p:attrName>
                                        </p:attrNameLst>
                                      </p:cBhvr>
                                      <p:rCtr x="0" y="-47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606018"/>
            <a:ext cx="7771627" cy="696036"/>
            <a:chOff x="7596" y="0"/>
            <a:chExt cx="7771627" cy="696035"/>
          </a:xfrm>
        </p:grpSpPr>
        <p:sp>
          <p:nvSpPr>
            <p:cNvPr id="6" name="Pentagon 5"/>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Use Case description 2</a:t>
              </a:r>
            </a:p>
          </p:txBody>
        </p:sp>
      </p:grpSp>
      <p:graphicFrame>
        <p:nvGraphicFramePr>
          <p:cNvPr id="8" name="Table 7">
            <a:extLst>
              <a:ext uri="{FF2B5EF4-FFF2-40B4-BE49-F238E27FC236}">
                <a16:creationId xmlns:a16="http://schemas.microsoft.com/office/drawing/2014/main" id="{9A1FED90-9DA5-44E5-9959-F097CEDC422D}"/>
              </a:ext>
            </a:extLst>
          </p:cNvPr>
          <p:cNvGraphicFramePr>
            <a:graphicFrameLocks noGrp="1"/>
          </p:cNvGraphicFramePr>
          <p:nvPr>
            <p:extLst>
              <p:ext uri="{D42A27DB-BD31-4B8C-83A1-F6EECF244321}">
                <p14:modId xmlns:p14="http://schemas.microsoft.com/office/powerpoint/2010/main" val="2999708465"/>
              </p:ext>
            </p:extLst>
          </p:nvPr>
        </p:nvGraphicFramePr>
        <p:xfrm>
          <a:off x="239151" y="1420838"/>
          <a:ext cx="11619913" cy="5237550"/>
        </p:xfrm>
        <a:graphic>
          <a:graphicData uri="http://schemas.openxmlformats.org/drawingml/2006/table">
            <a:tbl>
              <a:tblPr bandRow="1">
                <a:tableStyleId>{5C22544A-7EE6-4342-B048-85BDC9FD1C3A}</a:tableStyleId>
              </a:tblPr>
              <a:tblGrid>
                <a:gridCol w="2403920">
                  <a:extLst>
                    <a:ext uri="{9D8B030D-6E8A-4147-A177-3AD203B41FA5}">
                      <a16:colId xmlns:a16="http://schemas.microsoft.com/office/drawing/2014/main" val="961772338"/>
                    </a:ext>
                  </a:extLst>
                </a:gridCol>
                <a:gridCol w="465890">
                  <a:extLst>
                    <a:ext uri="{9D8B030D-6E8A-4147-A177-3AD203B41FA5}">
                      <a16:colId xmlns:a16="http://schemas.microsoft.com/office/drawing/2014/main" val="1502299504"/>
                    </a:ext>
                  </a:extLst>
                </a:gridCol>
                <a:gridCol w="8750103">
                  <a:extLst>
                    <a:ext uri="{9D8B030D-6E8A-4147-A177-3AD203B41FA5}">
                      <a16:colId xmlns:a16="http://schemas.microsoft.com/office/drawing/2014/main" val="2875495163"/>
                    </a:ext>
                  </a:extLst>
                </a:gridCol>
              </a:tblGrid>
              <a:tr h="355113">
                <a:tc>
                  <a:txBody>
                    <a:bodyPr/>
                    <a:lstStyle/>
                    <a:p>
                      <a:pPr marL="0" marR="0" algn="just">
                        <a:lnSpc>
                          <a:spcPct val="107000"/>
                        </a:lnSpc>
                        <a:spcBef>
                          <a:spcPts val="0"/>
                        </a:spcBef>
                        <a:spcAft>
                          <a:spcPts val="800"/>
                        </a:spcAft>
                      </a:pPr>
                      <a:r>
                        <a:rPr lang="en-US" sz="1200">
                          <a:effectLst/>
                        </a:rPr>
                        <a:t>USE Case #13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a:effectLst/>
                        </a:rPr>
                        <a:t>Insert new medical documents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875556836"/>
                  </a:ext>
                </a:extLst>
              </a:tr>
              <a:tr h="300745">
                <a:tc>
                  <a:txBody>
                    <a:bodyPr/>
                    <a:lstStyle/>
                    <a:p>
                      <a:pPr marL="0" marR="0" algn="just">
                        <a:lnSpc>
                          <a:spcPct val="107000"/>
                        </a:lnSpc>
                        <a:spcBef>
                          <a:spcPts val="0"/>
                        </a:spcBef>
                        <a:spcAft>
                          <a:spcPts val="800"/>
                        </a:spcAft>
                      </a:pPr>
                      <a:r>
                        <a:rPr lang="en-US" sz="1200">
                          <a:effectLst/>
                        </a:rPr>
                        <a:t>Goal in Context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a:effectLst/>
                        </a:rPr>
                        <a:t>This use case allows doctors to insert prescribed medical records in their patient’s profile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1468723871"/>
                  </a:ext>
                </a:extLst>
              </a:tr>
              <a:tr h="300745">
                <a:tc>
                  <a:txBody>
                    <a:bodyPr/>
                    <a:lstStyle/>
                    <a:p>
                      <a:pPr marL="0" marR="0" algn="just">
                        <a:lnSpc>
                          <a:spcPct val="107000"/>
                        </a:lnSpc>
                        <a:spcBef>
                          <a:spcPts val="0"/>
                        </a:spcBef>
                        <a:spcAft>
                          <a:spcPts val="800"/>
                        </a:spcAft>
                      </a:pPr>
                      <a:r>
                        <a:rPr lang="en-US" sz="1200">
                          <a:effectLst/>
                        </a:rPr>
                        <a:t>Precondition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a:effectLst/>
                        </a:rPr>
                        <a:t>patients have to take treatment before updating their current medical records by doctors.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2870830954"/>
                  </a:ext>
                </a:extLst>
              </a:tr>
              <a:tr h="300745">
                <a:tc>
                  <a:txBody>
                    <a:bodyPr/>
                    <a:lstStyle/>
                    <a:p>
                      <a:pPr marL="0" marR="0" algn="just">
                        <a:lnSpc>
                          <a:spcPct val="107000"/>
                        </a:lnSpc>
                        <a:spcBef>
                          <a:spcPts val="0"/>
                        </a:spcBef>
                        <a:spcAft>
                          <a:spcPts val="800"/>
                        </a:spcAft>
                      </a:pPr>
                      <a:r>
                        <a:rPr lang="en-US" sz="1200">
                          <a:effectLst/>
                        </a:rPr>
                        <a:t>Success End 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dirty="0">
                          <a:effectLst/>
                        </a:rPr>
                        <a:t>doctors will insert prescribed medical records in their patient’s profile.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4157904855"/>
                  </a:ext>
                </a:extLst>
              </a:tr>
              <a:tr h="300745">
                <a:tc>
                  <a:txBody>
                    <a:bodyPr/>
                    <a:lstStyle/>
                    <a:p>
                      <a:pPr marL="0" marR="0" algn="just">
                        <a:lnSpc>
                          <a:spcPct val="107000"/>
                        </a:lnSpc>
                        <a:spcBef>
                          <a:spcPts val="0"/>
                        </a:spcBef>
                        <a:spcAft>
                          <a:spcPts val="800"/>
                        </a:spcAft>
                      </a:pPr>
                      <a:r>
                        <a:rPr lang="en-US" sz="1200">
                          <a:effectLst/>
                        </a:rPr>
                        <a:t>Failed End Condition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dirty="0">
                          <a:effectLst/>
                        </a:rPr>
                        <a:t>Doctors cannot give prescribed medical records in their patient’s profile.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2631280905"/>
                  </a:ext>
                </a:extLst>
              </a:tr>
              <a:tr h="265084">
                <a:tc>
                  <a:txBody>
                    <a:bodyPr/>
                    <a:lstStyle/>
                    <a:p>
                      <a:pPr marL="0" marR="0" algn="just">
                        <a:lnSpc>
                          <a:spcPct val="107000"/>
                        </a:lnSpc>
                        <a:spcBef>
                          <a:spcPts val="0"/>
                        </a:spcBef>
                        <a:spcAft>
                          <a:spcPts val="800"/>
                        </a:spcAft>
                      </a:pPr>
                      <a:r>
                        <a:rPr lang="en-US" sz="1200">
                          <a:effectLst/>
                        </a:rPr>
                        <a:t>Primary 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dirty="0">
                          <a:effectLst/>
                        </a:rPr>
                        <a:t>doctor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2836130798"/>
                  </a:ext>
                </a:extLst>
              </a:tr>
              <a:tr h="220069">
                <a:tc>
                  <a:txBody>
                    <a:bodyPr/>
                    <a:lstStyle/>
                    <a:p>
                      <a:pPr marL="0" marR="0" algn="just">
                        <a:lnSpc>
                          <a:spcPct val="107000"/>
                        </a:lnSpc>
                        <a:spcBef>
                          <a:spcPts val="0"/>
                        </a:spcBef>
                        <a:spcAft>
                          <a:spcPts val="800"/>
                        </a:spcAft>
                      </a:pPr>
                      <a:r>
                        <a:rPr lang="en-US" sz="1200">
                          <a:effectLst/>
                        </a:rPr>
                        <a:t>Secondary 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dirty="0">
                          <a:effectLst/>
                        </a:rPr>
                        <a:t>database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459299987"/>
                  </a:ext>
                </a:extLst>
              </a:tr>
              <a:tr h="300745">
                <a:tc>
                  <a:txBody>
                    <a:bodyPr/>
                    <a:lstStyle/>
                    <a:p>
                      <a:pPr marL="0" marR="0" algn="just">
                        <a:lnSpc>
                          <a:spcPct val="107000"/>
                        </a:lnSpc>
                        <a:spcBef>
                          <a:spcPts val="0"/>
                        </a:spcBef>
                        <a:spcAft>
                          <a:spcPts val="800"/>
                        </a:spcAft>
                      </a:pPr>
                      <a:r>
                        <a:rPr lang="en-US" sz="1200">
                          <a:effectLst/>
                        </a:rPr>
                        <a:t>Trigger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gridSpan="2">
                  <a:txBody>
                    <a:bodyPr/>
                    <a:lstStyle/>
                    <a:p>
                      <a:pPr marL="0" marR="0" algn="just">
                        <a:lnSpc>
                          <a:spcPct val="107000"/>
                        </a:lnSpc>
                        <a:spcBef>
                          <a:spcPts val="0"/>
                        </a:spcBef>
                        <a:spcAft>
                          <a:spcPts val="800"/>
                        </a:spcAft>
                      </a:pPr>
                      <a:r>
                        <a:rPr lang="en-US" sz="1200">
                          <a:effectLst/>
                        </a:rPr>
                        <a:t>When a doctor presses the submit button by inserting their patient’s medical records in that patient’s profile.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hMerge="1">
                  <a:txBody>
                    <a:bodyPr/>
                    <a:lstStyle/>
                    <a:p>
                      <a:endParaRPr lang="en-US"/>
                    </a:p>
                  </a:txBody>
                  <a:tcPr/>
                </a:tc>
                <a:extLst>
                  <a:ext uri="{0D108BD9-81ED-4DB2-BD59-A6C34878D82A}">
                    <a16:rowId xmlns:a16="http://schemas.microsoft.com/office/drawing/2014/main" val="1317865365"/>
                  </a:ext>
                </a:extLst>
              </a:tr>
              <a:tr h="220069">
                <a:tc rowSpan="8">
                  <a:txBody>
                    <a:bodyPr/>
                    <a:lstStyle/>
                    <a:p>
                      <a:pPr marL="0" marR="0" algn="just">
                        <a:lnSpc>
                          <a:spcPct val="107000"/>
                        </a:lnSpc>
                        <a:spcBef>
                          <a:spcPts val="0"/>
                        </a:spcBef>
                        <a:spcAft>
                          <a:spcPts val="800"/>
                        </a:spcAft>
                      </a:pPr>
                      <a:r>
                        <a:rPr lang="en-US" sz="1200">
                          <a:effectLst/>
                        </a:rPr>
                        <a:t>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nchor="ctr"/>
                </a:tc>
                <a:tc>
                  <a:txBody>
                    <a:bodyPr/>
                    <a:lstStyle/>
                    <a:p>
                      <a:pPr marL="0" marR="0" algn="just">
                        <a:lnSpc>
                          <a:spcPct val="107000"/>
                        </a:lnSpc>
                        <a:spcBef>
                          <a:spcPts val="0"/>
                        </a:spcBef>
                        <a:spcAft>
                          <a:spcPts val="800"/>
                        </a:spcAft>
                      </a:pPr>
                      <a:r>
                        <a:rPr lang="en-US" sz="1200">
                          <a:effectLst/>
                        </a:rPr>
                        <a:t>Step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nchor="ctr"/>
                </a:tc>
                <a:extLst>
                  <a:ext uri="{0D108BD9-81ED-4DB2-BD59-A6C34878D82A}">
                    <a16:rowId xmlns:a16="http://schemas.microsoft.com/office/drawing/2014/main" val="2148253113"/>
                  </a:ext>
                </a:extLst>
              </a:tr>
              <a:tr h="300745">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 Press insert new medical documents button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1630638399"/>
                  </a:ext>
                </a:extLst>
              </a:tr>
              <a:tr h="300745">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dirty="0">
                          <a:effectLst/>
                        </a:rPr>
                        <a:t>Insert a secret code for accessing their patient’s medical records.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406508757"/>
                  </a:ext>
                </a:extLst>
              </a:tr>
              <a:tr h="300745">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dirty="0">
                          <a:effectLst/>
                        </a:rPr>
                        <a:t>Verification of that secret code in the database server.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197780878"/>
                  </a:ext>
                </a:extLst>
              </a:tr>
              <a:tr h="220069">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Website give a form to fill up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1178747697"/>
                  </a:ext>
                </a:extLst>
              </a:tr>
              <a:tr h="300745">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Insert required information about medical history.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2190733813"/>
                  </a:ext>
                </a:extLst>
              </a:tr>
              <a:tr h="454894">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Check if inserting medical documents has already been done or not.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2156786873"/>
                  </a:ext>
                </a:extLst>
              </a:tr>
              <a:tr h="300745">
                <a:tc vMerge="1">
                  <a:txBody>
                    <a:bodyPr/>
                    <a:lstStyle/>
                    <a:p>
                      <a:endParaRPr lang="en-US"/>
                    </a:p>
                  </a:txBody>
                  <a:tcPr/>
                </a:tc>
                <a:tc>
                  <a:txBody>
                    <a:bodyPr/>
                    <a:lstStyle/>
                    <a:p>
                      <a:pPr marL="0" marR="0" algn="just">
                        <a:lnSpc>
                          <a:spcPct val="107000"/>
                        </a:lnSpc>
                        <a:spcBef>
                          <a:spcPts val="0"/>
                        </a:spcBef>
                        <a:spcAft>
                          <a:spcPts val="800"/>
                        </a:spcAft>
                      </a:pPr>
                      <a:r>
                        <a:rPr lang="en-US" sz="1200">
                          <a:effectLst/>
                        </a:rPr>
                        <a:t>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If not Store them in the database by pressing the submit button.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3026868732"/>
                  </a:ext>
                </a:extLst>
              </a:tr>
              <a:tr h="300745">
                <a:tc>
                  <a:txBody>
                    <a:bodyPr/>
                    <a:lstStyle/>
                    <a:p>
                      <a:pPr marL="0" marR="0" algn="just">
                        <a:lnSpc>
                          <a:spcPct val="107000"/>
                        </a:lnSpc>
                        <a:spcBef>
                          <a:spcPts val="0"/>
                        </a:spcBef>
                        <a:spcAft>
                          <a:spcPts val="800"/>
                        </a:spcAft>
                      </a:pPr>
                      <a:r>
                        <a:rPr lang="en-US" sz="1200">
                          <a:effectLst/>
                        </a:rPr>
                        <a:t>Extension or Variations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Step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Branching 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2369736404"/>
                  </a:ext>
                </a:extLst>
              </a:tr>
              <a:tr h="194057">
                <a:tc>
                  <a:txBody>
                    <a:bodyPr/>
                    <a:lstStyle/>
                    <a:p>
                      <a:pPr marL="0" marR="0" algn="just">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tc>
                  <a:txBody>
                    <a:bodyPr/>
                    <a:lstStyle/>
                    <a:p>
                      <a:pPr marL="0" marR="0" algn="just">
                        <a:lnSpc>
                          <a:spcPct val="107000"/>
                        </a:lnSpc>
                        <a:spcBef>
                          <a:spcPts val="0"/>
                        </a:spcBef>
                        <a:spcAft>
                          <a:spcPts val="80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157" marR="45157" marT="0" marB="0"/>
                </a:tc>
                <a:extLst>
                  <a:ext uri="{0D108BD9-81ED-4DB2-BD59-A6C34878D82A}">
                    <a16:rowId xmlns:a16="http://schemas.microsoft.com/office/drawing/2014/main" val="515081981"/>
                  </a:ext>
                </a:extLst>
              </a:tr>
            </a:tbl>
          </a:graphicData>
        </a:graphic>
      </p:graphicFrame>
    </p:spTree>
    <p:extLst>
      <p:ext uri="{BB962C8B-B14F-4D97-AF65-F5344CB8AC3E}">
        <p14:creationId xmlns:p14="http://schemas.microsoft.com/office/powerpoint/2010/main" val="299880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24385"/>
            <a:ext cx="777162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Sequence Diagram 2:</a:t>
              </a:r>
            </a:p>
          </p:txBody>
        </p:sp>
      </p:grpSp>
      <p:pic>
        <p:nvPicPr>
          <p:cNvPr id="11" name="Picture 10">
            <a:extLst>
              <a:ext uri="{FF2B5EF4-FFF2-40B4-BE49-F238E27FC236}">
                <a16:creationId xmlns:a16="http://schemas.microsoft.com/office/drawing/2014/main" id="{8FF5EA63-541D-4338-A966-A4A9187C5F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479" r="-64479"/>
          <a:stretch/>
        </p:blipFill>
        <p:spPr>
          <a:xfrm>
            <a:off x="828278" y="1178257"/>
            <a:ext cx="12598566" cy="8500315"/>
          </a:xfrm>
          <a:prstGeom prst="rect">
            <a:avLst/>
          </a:prstGeom>
        </p:spPr>
      </p:pic>
    </p:spTree>
    <p:extLst>
      <p:ext uri="{BB962C8B-B14F-4D97-AF65-F5344CB8AC3E}">
        <p14:creationId xmlns:p14="http://schemas.microsoft.com/office/powerpoint/2010/main" val="3390371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3714749"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Activity Diagram:</a:t>
              </a:r>
            </a:p>
          </p:txBody>
        </p:sp>
      </p:grpSp>
      <p:pic>
        <p:nvPicPr>
          <p:cNvPr id="7" name="image64.png">
            <a:extLst>
              <a:ext uri="{FF2B5EF4-FFF2-40B4-BE49-F238E27FC236}">
                <a16:creationId xmlns:a16="http://schemas.microsoft.com/office/drawing/2014/main" id="{4E79431F-30F3-4B85-9D2E-1F0959288B1D}"/>
              </a:ext>
            </a:extLst>
          </p:cNvPr>
          <p:cNvPicPr/>
          <p:nvPr/>
        </p:nvPicPr>
        <p:blipFill>
          <a:blip r:embed="rId3"/>
          <a:srcRect/>
          <a:stretch>
            <a:fillRect/>
          </a:stretch>
        </p:blipFill>
        <p:spPr>
          <a:xfrm>
            <a:off x="4474922" y="0"/>
            <a:ext cx="7325193" cy="10039030"/>
          </a:xfrm>
          <a:prstGeom prst="rect">
            <a:avLst/>
          </a:prstGeom>
          <a:ln/>
        </p:spPr>
      </p:pic>
    </p:spTree>
    <p:extLst>
      <p:ext uri="{BB962C8B-B14F-4D97-AF65-F5344CB8AC3E}">
        <p14:creationId xmlns:p14="http://schemas.microsoft.com/office/powerpoint/2010/main" val="18129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08333E-6 -4.44444E-6 L -0.0043 -0.53078 " pathEditMode="relative" rAng="0" ptsTypes="AA">
                                      <p:cBhvr>
                                        <p:cTn id="6" dur="2000" fill="hold"/>
                                        <p:tgtEl>
                                          <p:spTgt spid="7"/>
                                        </p:tgtEl>
                                        <p:attrNameLst>
                                          <p:attrName>ppt_x</p:attrName>
                                          <p:attrName>ppt_y</p:attrName>
                                        </p:attrNameLst>
                                      </p:cBhvr>
                                      <p:rCtr x="-221" y="-26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879230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White Box Testing: Take appointment</a:t>
              </a:r>
            </a:p>
          </p:txBody>
        </p:sp>
      </p:grpSp>
      <p:pic>
        <p:nvPicPr>
          <p:cNvPr id="13" name="Picture 12">
            <a:extLst>
              <a:ext uri="{FF2B5EF4-FFF2-40B4-BE49-F238E27FC236}">
                <a16:creationId xmlns:a16="http://schemas.microsoft.com/office/drawing/2014/main" id="{F6D6CA92-DB23-44C2-ABD3-022BDA990F88}"/>
              </a:ext>
            </a:extLst>
          </p:cNvPr>
          <p:cNvPicPr>
            <a:picLocks noChangeAspect="1"/>
          </p:cNvPicPr>
          <p:nvPr/>
        </p:nvPicPr>
        <p:blipFill>
          <a:blip r:embed="rId3"/>
          <a:stretch>
            <a:fillRect/>
          </a:stretch>
        </p:blipFill>
        <p:spPr>
          <a:xfrm>
            <a:off x="266773" y="1439301"/>
            <a:ext cx="6057411" cy="4862553"/>
          </a:xfrm>
          <a:prstGeom prst="rect">
            <a:avLst/>
          </a:prstGeom>
        </p:spPr>
      </p:pic>
      <p:pic>
        <p:nvPicPr>
          <p:cNvPr id="15" name="Picture 14">
            <a:extLst>
              <a:ext uri="{FF2B5EF4-FFF2-40B4-BE49-F238E27FC236}">
                <a16:creationId xmlns:a16="http://schemas.microsoft.com/office/drawing/2014/main" id="{2E1C985C-7B62-4E1D-ADF5-C7C364B947A5}"/>
              </a:ext>
            </a:extLst>
          </p:cNvPr>
          <p:cNvPicPr>
            <a:picLocks noChangeAspect="1"/>
          </p:cNvPicPr>
          <p:nvPr/>
        </p:nvPicPr>
        <p:blipFill>
          <a:blip r:embed="rId4"/>
          <a:stretch>
            <a:fillRect/>
          </a:stretch>
        </p:blipFill>
        <p:spPr>
          <a:xfrm>
            <a:off x="6324184" y="1439301"/>
            <a:ext cx="6057411" cy="3470503"/>
          </a:xfrm>
          <a:prstGeom prst="rect">
            <a:avLst/>
          </a:prstGeom>
        </p:spPr>
      </p:pic>
    </p:spTree>
    <p:extLst>
      <p:ext uri="{BB962C8B-B14F-4D97-AF65-F5344CB8AC3E}">
        <p14:creationId xmlns:p14="http://schemas.microsoft.com/office/powerpoint/2010/main" val="298375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319954"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Control Flow Graph:</a:t>
              </a:r>
            </a:p>
          </p:txBody>
        </p:sp>
      </p:grpSp>
      <p:pic>
        <p:nvPicPr>
          <p:cNvPr id="7" name="image55.png">
            <a:extLst>
              <a:ext uri="{FF2B5EF4-FFF2-40B4-BE49-F238E27FC236}">
                <a16:creationId xmlns:a16="http://schemas.microsoft.com/office/drawing/2014/main" id="{1FA42E20-9E34-4140-B925-9FABE86178CC}"/>
              </a:ext>
            </a:extLst>
          </p:cNvPr>
          <p:cNvPicPr/>
          <p:nvPr/>
        </p:nvPicPr>
        <p:blipFill>
          <a:blip r:embed="rId3"/>
          <a:srcRect/>
          <a:stretch>
            <a:fillRect/>
          </a:stretch>
        </p:blipFill>
        <p:spPr>
          <a:xfrm>
            <a:off x="4522775" y="0"/>
            <a:ext cx="6891996" cy="6858000"/>
          </a:xfrm>
          <a:prstGeom prst="rect">
            <a:avLst/>
          </a:prstGeom>
          <a:ln/>
        </p:spPr>
      </p:pic>
      <p:sp>
        <p:nvSpPr>
          <p:cNvPr id="2" name="TextBox 1">
            <a:extLst>
              <a:ext uri="{FF2B5EF4-FFF2-40B4-BE49-F238E27FC236}">
                <a16:creationId xmlns:a16="http://schemas.microsoft.com/office/drawing/2014/main" id="{FB2F1E35-916D-4674-B4BB-09A9D1A4D3A2}"/>
              </a:ext>
            </a:extLst>
          </p:cNvPr>
          <p:cNvSpPr txBox="1"/>
          <p:nvPr/>
        </p:nvSpPr>
        <p:spPr>
          <a:xfrm>
            <a:off x="196948" y="1758462"/>
            <a:ext cx="4026281" cy="2062103"/>
          </a:xfrm>
          <a:prstGeom prst="rect">
            <a:avLst/>
          </a:prstGeom>
          <a:noFill/>
        </p:spPr>
        <p:txBody>
          <a:bodyPr wrap="square" rtlCol="0">
            <a:spAutoFit/>
          </a:bodyPr>
          <a:lstStyle/>
          <a:p>
            <a:r>
              <a:rPr lang="en-US" sz="3200" dirty="0"/>
              <a:t>1. Statement coverage</a:t>
            </a:r>
          </a:p>
          <a:p>
            <a:r>
              <a:rPr lang="en-US" sz="3200" dirty="0"/>
              <a:t>2. Edge Coverage</a:t>
            </a:r>
          </a:p>
          <a:p>
            <a:r>
              <a:rPr lang="en-US" sz="3200" dirty="0"/>
              <a:t>3. Path Coverage</a:t>
            </a:r>
          </a:p>
          <a:p>
            <a:r>
              <a:rPr lang="en-US" sz="3200" dirty="0"/>
              <a:t>4. Condition Coverage</a:t>
            </a:r>
          </a:p>
        </p:txBody>
      </p:sp>
    </p:spTree>
    <p:extLst>
      <p:ext uri="{BB962C8B-B14F-4D97-AF65-F5344CB8AC3E}">
        <p14:creationId xmlns:p14="http://schemas.microsoft.com/office/powerpoint/2010/main" val="89950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8" name="image8.png">
            <a:extLst>
              <a:ext uri="{FF2B5EF4-FFF2-40B4-BE49-F238E27FC236}">
                <a16:creationId xmlns:a16="http://schemas.microsoft.com/office/drawing/2014/main" id="{1D12D604-34BE-4E35-8CC7-56E6AE1D9855}"/>
              </a:ext>
            </a:extLst>
          </p:cNvPr>
          <p:cNvPicPr/>
          <p:nvPr/>
        </p:nvPicPr>
        <p:blipFill>
          <a:blip r:embed="rId3"/>
          <a:srcRect/>
          <a:stretch>
            <a:fillRect/>
          </a:stretch>
        </p:blipFill>
        <p:spPr>
          <a:xfrm>
            <a:off x="4770119" y="-138699"/>
            <a:ext cx="7243690" cy="6996699"/>
          </a:xfrm>
          <a:prstGeom prst="rect">
            <a:avLst/>
          </a:prstGeom>
          <a:ln/>
        </p:spPr>
      </p:pic>
    </p:spTree>
    <p:extLst>
      <p:ext uri="{BB962C8B-B14F-4D97-AF65-F5344CB8AC3E}">
        <p14:creationId xmlns:p14="http://schemas.microsoft.com/office/powerpoint/2010/main" val="427662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7" name="image57.png">
            <a:extLst>
              <a:ext uri="{FF2B5EF4-FFF2-40B4-BE49-F238E27FC236}">
                <a16:creationId xmlns:a16="http://schemas.microsoft.com/office/drawing/2014/main" id="{9F7B362D-9066-4232-BD73-12D596E2BB97}"/>
              </a:ext>
            </a:extLst>
          </p:cNvPr>
          <p:cNvPicPr/>
          <p:nvPr/>
        </p:nvPicPr>
        <p:blipFill>
          <a:blip r:embed="rId3"/>
          <a:srcRect/>
          <a:stretch>
            <a:fillRect/>
          </a:stretch>
        </p:blipFill>
        <p:spPr>
          <a:xfrm>
            <a:off x="4642338" y="0"/>
            <a:ext cx="6457071" cy="6858000"/>
          </a:xfrm>
          <a:prstGeom prst="rect">
            <a:avLst/>
          </a:prstGeom>
          <a:ln/>
        </p:spPr>
      </p:pic>
    </p:spTree>
    <p:extLst>
      <p:ext uri="{BB962C8B-B14F-4D97-AF65-F5344CB8AC3E}">
        <p14:creationId xmlns:p14="http://schemas.microsoft.com/office/powerpoint/2010/main" val="3106527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8" name="Picture 7">
            <a:extLst>
              <a:ext uri="{FF2B5EF4-FFF2-40B4-BE49-F238E27FC236}">
                <a16:creationId xmlns:a16="http://schemas.microsoft.com/office/drawing/2014/main" id="{66EB5EFA-05BE-4768-B806-3DEF30377CE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3944" y="1252182"/>
            <a:ext cx="2762737" cy="5767596"/>
          </a:xfrm>
          <a:prstGeom prst="rect">
            <a:avLst/>
          </a:prstGeom>
        </p:spPr>
      </p:pic>
      <p:pic>
        <p:nvPicPr>
          <p:cNvPr id="9" name="image66.png">
            <a:extLst>
              <a:ext uri="{FF2B5EF4-FFF2-40B4-BE49-F238E27FC236}">
                <a16:creationId xmlns:a16="http://schemas.microsoft.com/office/drawing/2014/main" id="{AEA0965A-78EB-4922-B604-0C5355594B81}"/>
              </a:ext>
            </a:extLst>
          </p:cNvPr>
          <p:cNvPicPr/>
          <p:nvPr/>
        </p:nvPicPr>
        <p:blipFill>
          <a:blip r:embed="rId4"/>
          <a:srcRect/>
          <a:stretch>
            <a:fillRect/>
          </a:stretch>
        </p:blipFill>
        <p:spPr>
          <a:xfrm>
            <a:off x="4824046" y="-3133446"/>
            <a:ext cx="6303107" cy="9991446"/>
          </a:xfrm>
          <a:prstGeom prst="rect">
            <a:avLst/>
          </a:prstGeom>
          <a:ln/>
        </p:spPr>
      </p:pic>
      <p:sp>
        <p:nvSpPr>
          <p:cNvPr id="3" name="Rectangle 2">
            <a:extLst>
              <a:ext uri="{FF2B5EF4-FFF2-40B4-BE49-F238E27FC236}">
                <a16:creationId xmlns:a16="http://schemas.microsoft.com/office/drawing/2014/main" id="{304B6766-5942-4DF4-A46D-EA6135577FE7}"/>
              </a:ext>
            </a:extLst>
          </p:cNvPr>
          <p:cNvSpPr/>
          <p:nvPr/>
        </p:nvSpPr>
        <p:spPr>
          <a:xfrm>
            <a:off x="4824046" y="-3133446"/>
            <a:ext cx="2491154" cy="59329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233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483578435"/>
              </p:ext>
            </p:extLst>
          </p:nvPr>
        </p:nvGraphicFramePr>
        <p:xfrm>
          <a:off x="0" y="641445"/>
          <a:ext cx="7779224" cy="696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A1CEDE7-6377-4537-B3FB-3BAFE8F6404F}"/>
              </a:ext>
            </a:extLst>
          </p:cNvPr>
          <p:cNvSpPr/>
          <p:nvPr/>
        </p:nvSpPr>
        <p:spPr>
          <a:xfrm>
            <a:off x="1054099" y="1879601"/>
            <a:ext cx="9639300" cy="3657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07000"/>
              </a:lnSpc>
            </a:pPr>
            <a:r>
              <a:rPr lang="en-US" sz="3200" dirty="0" err="1">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Raunaq</a:t>
            </a: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 </a:t>
            </a:r>
            <a:r>
              <a:rPr lang="en-US" sz="3200" dirty="0" err="1">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Tabbassum</a:t>
            </a: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          :  2017-2-60-021</a:t>
            </a:r>
          </a:p>
          <a:p>
            <a:pPr>
              <a:lnSpc>
                <a:spcPct val="107000"/>
              </a:lnSpc>
            </a:pP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Md. Hasan Imam Shihab :  2018-1-60-070</a:t>
            </a:r>
          </a:p>
          <a:p>
            <a:pPr>
              <a:lnSpc>
                <a:spcPct val="107000"/>
              </a:lnSpc>
            </a:pPr>
            <a:r>
              <a:rPr lang="en-US" sz="3200" dirty="0" err="1">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Razoana</a:t>
            </a: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 </a:t>
            </a:r>
            <a:r>
              <a:rPr lang="en-US" sz="3200" dirty="0" err="1">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Ayshee</a:t>
            </a: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                :  2018-1-60-229</a:t>
            </a:r>
          </a:p>
          <a:p>
            <a:pPr algn="ctr">
              <a:lnSpc>
                <a:spcPct val="107000"/>
              </a:lnSpc>
            </a:pPr>
            <a:endParaRPr lang="en-US" sz="1801"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188626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10" name="Picture 9">
            <a:extLst>
              <a:ext uri="{FF2B5EF4-FFF2-40B4-BE49-F238E27FC236}">
                <a16:creationId xmlns:a16="http://schemas.microsoft.com/office/drawing/2014/main" id="{6671FBBE-D0EE-4FE3-97C6-44776DFB168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42338" y="0"/>
            <a:ext cx="2661140" cy="6837213"/>
          </a:xfrm>
          <a:prstGeom prst="rect">
            <a:avLst/>
          </a:prstGeom>
        </p:spPr>
      </p:pic>
      <p:pic>
        <p:nvPicPr>
          <p:cNvPr id="11" name="image58.png">
            <a:extLst>
              <a:ext uri="{FF2B5EF4-FFF2-40B4-BE49-F238E27FC236}">
                <a16:creationId xmlns:a16="http://schemas.microsoft.com/office/drawing/2014/main" id="{2EAAEA64-A493-4ACF-BBB2-4C6615B00185}"/>
              </a:ext>
            </a:extLst>
          </p:cNvPr>
          <p:cNvPicPr/>
          <p:nvPr/>
        </p:nvPicPr>
        <p:blipFill>
          <a:blip r:embed="rId4"/>
          <a:srcRect/>
          <a:stretch>
            <a:fillRect/>
          </a:stretch>
        </p:blipFill>
        <p:spPr>
          <a:xfrm>
            <a:off x="7140134" y="-401244"/>
            <a:ext cx="7124506" cy="7519496"/>
          </a:xfrm>
          <a:prstGeom prst="rect">
            <a:avLst/>
          </a:prstGeom>
          <a:ln/>
        </p:spPr>
      </p:pic>
      <p:sp>
        <p:nvSpPr>
          <p:cNvPr id="2" name="Rectangle 1">
            <a:extLst>
              <a:ext uri="{FF2B5EF4-FFF2-40B4-BE49-F238E27FC236}">
                <a16:creationId xmlns:a16="http://schemas.microsoft.com/office/drawing/2014/main" id="{B5DBE7AA-5960-4198-9158-691ECDF772C3}"/>
              </a:ext>
            </a:extLst>
          </p:cNvPr>
          <p:cNvSpPr/>
          <p:nvPr/>
        </p:nvSpPr>
        <p:spPr>
          <a:xfrm>
            <a:off x="12177932" y="-295422"/>
            <a:ext cx="2114843" cy="772316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068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sp>
        <p:nvSpPr>
          <p:cNvPr id="2" name="Rectangle 1">
            <a:extLst>
              <a:ext uri="{FF2B5EF4-FFF2-40B4-BE49-F238E27FC236}">
                <a16:creationId xmlns:a16="http://schemas.microsoft.com/office/drawing/2014/main" id="{B5DBE7AA-5960-4198-9158-691ECDF772C3}"/>
              </a:ext>
            </a:extLst>
          </p:cNvPr>
          <p:cNvSpPr/>
          <p:nvPr/>
        </p:nvSpPr>
        <p:spPr>
          <a:xfrm>
            <a:off x="12177932" y="-295422"/>
            <a:ext cx="2114843" cy="772316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DF3FB3F-CC07-42F1-A3D0-74C879DE8EDE}"/>
              </a:ext>
            </a:extLst>
          </p:cNvPr>
          <p:cNvPicPr/>
          <p:nvPr/>
        </p:nvPicPr>
        <p:blipFill>
          <a:blip r:embed="rId3">
            <a:extLst>
              <a:ext uri="{28A0092B-C50C-407E-A947-70E740481C1C}">
                <a14:useLocalDpi xmlns:a14="http://schemas.microsoft.com/office/drawing/2010/main" val="0"/>
              </a:ext>
            </a:extLst>
          </a:blip>
          <a:stretch>
            <a:fillRect/>
          </a:stretch>
        </p:blipFill>
        <p:spPr>
          <a:xfrm>
            <a:off x="0" y="1252182"/>
            <a:ext cx="5008098" cy="5970954"/>
          </a:xfrm>
          <a:prstGeom prst="rect">
            <a:avLst/>
          </a:prstGeom>
        </p:spPr>
      </p:pic>
      <p:pic>
        <p:nvPicPr>
          <p:cNvPr id="9" name="image29.png">
            <a:extLst>
              <a:ext uri="{FF2B5EF4-FFF2-40B4-BE49-F238E27FC236}">
                <a16:creationId xmlns:a16="http://schemas.microsoft.com/office/drawing/2014/main" id="{EBA0F81D-C112-4ABA-B59A-B26B15713A1F}"/>
              </a:ext>
            </a:extLst>
          </p:cNvPr>
          <p:cNvPicPr/>
          <p:nvPr/>
        </p:nvPicPr>
        <p:blipFill>
          <a:blip r:embed="rId4"/>
          <a:srcRect/>
          <a:stretch>
            <a:fillRect/>
          </a:stretch>
        </p:blipFill>
        <p:spPr>
          <a:xfrm>
            <a:off x="5715001" y="-238994"/>
            <a:ext cx="6358987" cy="7096994"/>
          </a:xfrm>
          <a:prstGeom prst="rect">
            <a:avLst/>
          </a:prstGeom>
          <a:ln/>
        </p:spPr>
      </p:pic>
    </p:spTree>
    <p:extLst>
      <p:ext uri="{BB962C8B-B14F-4D97-AF65-F5344CB8AC3E}">
        <p14:creationId xmlns:p14="http://schemas.microsoft.com/office/powerpoint/2010/main" val="343595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sp>
        <p:nvSpPr>
          <p:cNvPr id="2" name="Rectangle 1">
            <a:extLst>
              <a:ext uri="{FF2B5EF4-FFF2-40B4-BE49-F238E27FC236}">
                <a16:creationId xmlns:a16="http://schemas.microsoft.com/office/drawing/2014/main" id="{B5DBE7AA-5960-4198-9158-691ECDF772C3}"/>
              </a:ext>
            </a:extLst>
          </p:cNvPr>
          <p:cNvSpPr/>
          <p:nvPr/>
        </p:nvSpPr>
        <p:spPr>
          <a:xfrm>
            <a:off x="12177932" y="-295422"/>
            <a:ext cx="2114843" cy="772316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C5D7B426-ED4B-4A17-A5D4-0516F382FBC9}"/>
              </a:ext>
            </a:extLst>
          </p:cNvPr>
          <p:cNvPicPr/>
          <p:nvPr/>
        </p:nvPicPr>
        <p:blipFill>
          <a:blip r:embed="rId3">
            <a:extLst>
              <a:ext uri="{28A0092B-C50C-407E-A947-70E740481C1C}">
                <a14:useLocalDpi xmlns:a14="http://schemas.microsoft.com/office/drawing/2010/main" val="0"/>
              </a:ext>
            </a:extLst>
          </a:blip>
          <a:stretch>
            <a:fillRect/>
          </a:stretch>
        </p:blipFill>
        <p:spPr>
          <a:xfrm>
            <a:off x="0" y="1252182"/>
            <a:ext cx="4740812" cy="5739461"/>
          </a:xfrm>
          <a:prstGeom prst="rect">
            <a:avLst/>
          </a:prstGeom>
        </p:spPr>
      </p:pic>
      <p:pic>
        <p:nvPicPr>
          <p:cNvPr id="11" name="image56.png">
            <a:extLst>
              <a:ext uri="{FF2B5EF4-FFF2-40B4-BE49-F238E27FC236}">
                <a16:creationId xmlns:a16="http://schemas.microsoft.com/office/drawing/2014/main" id="{D187AA81-ADE7-413E-81AB-E332AAA259D2}"/>
              </a:ext>
            </a:extLst>
          </p:cNvPr>
          <p:cNvPicPr/>
          <p:nvPr/>
        </p:nvPicPr>
        <p:blipFill>
          <a:blip r:embed="rId4"/>
          <a:srcRect/>
          <a:stretch>
            <a:fillRect/>
          </a:stretch>
        </p:blipFill>
        <p:spPr>
          <a:xfrm>
            <a:off x="5135879" y="-337625"/>
            <a:ext cx="6839636" cy="7268992"/>
          </a:xfrm>
          <a:prstGeom prst="rect">
            <a:avLst/>
          </a:prstGeom>
          <a:ln/>
        </p:spPr>
      </p:pic>
    </p:spTree>
    <p:extLst>
      <p:ext uri="{BB962C8B-B14F-4D97-AF65-F5344CB8AC3E}">
        <p14:creationId xmlns:p14="http://schemas.microsoft.com/office/powerpoint/2010/main" val="2767729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sp>
        <p:nvSpPr>
          <p:cNvPr id="2" name="Rectangle 1">
            <a:extLst>
              <a:ext uri="{FF2B5EF4-FFF2-40B4-BE49-F238E27FC236}">
                <a16:creationId xmlns:a16="http://schemas.microsoft.com/office/drawing/2014/main" id="{B5DBE7AA-5960-4198-9158-691ECDF772C3}"/>
              </a:ext>
            </a:extLst>
          </p:cNvPr>
          <p:cNvSpPr/>
          <p:nvPr/>
        </p:nvSpPr>
        <p:spPr>
          <a:xfrm>
            <a:off x="12177932" y="-295422"/>
            <a:ext cx="2114843" cy="772316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image16.png">
            <a:extLst>
              <a:ext uri="{FF2B5EF4-FFF2-40B4-BE49-F238E27FC236}">
                <a16:creationId xmlns:a16="http://schemas.microsoft.com/office/drawing/2014/main" id="{265B02DF-EBD5-4471-96D9-32DA066575F0}"/>
              </a:ext>
            </a:extLst>
          </p:cNvPr>
          <p:cNvPicPr/>
          <p:nvPr/>
        </p:nvPicPr>
        <p:blipFill>
          <a:blip r:embed="rId3"/>
          <a:srcRect/>
          <a:stretch>
            <a:fillRect/>
          </a:stretch>
        </p:blipFill>
        <p:spPr>
          <a:xfrm>
            <a:off x="5092700" y="129654"/>
            <a:ext cx="6591300" cy="6728346"/>
          </a:xfrm>
          <a:prstGeom prst="rect">
            <a:avLst/>
          </a:prstGeom>
          <a:ln/>
        </p:spPr>
      </p:pic>
    </p:spTree>
    <p:extLst>
      <p:ext uri="{BB962C8B-B14F-4D97-AF65-F5344CB8AC3E}">
        <p14:creationId xmlns:p14="http://schemas.microsoft.com/office/powerpoint/2010/main" val="3227540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image52.png">
            <a:extLst>
              <a:ext uri="{FF2B5EF4-FFF2-40B4-BE49-F238E27FC236}">
                <a16:creationId xmlns:a16="http://schemas.microsoft.com/office/drawing/2014/main" id="{5767F92C-E450-490D-9E55-006AF46C31B9}"/>
              </a:ext>
            </a:extLst>
          </p:cNvPr>
          <p:cNvPicPr/>
          <p:nvPr/>
        </p:nvPicPr>
        <p:blipFill>
          <a:blip r:embed="rId3"/>
          <a:srcRect/>
          <a:stretch>
            <a:fillRect/>
          </a:stretch>
        </p:blipFill>
        <p:spPr>
          <a:xfrm>
            <a:off x="4707380" y="0"/>
            <a:ext cx="5684568" cy="6629400"/>
          </a:xfrm>
          <a:prstGeom prst="rect">
            <a:avLst/>
          </a:prstGeom>
          <a:ln/>
        </p:spPr>
      </p:pic>
    </p:spTree>
    <p:extLst>
      <p:ext uri="{BB962C8B-B14F-4D97-AF65-F5344CB8AC3E}">
        <p14:creationId xmlns:p14="http://schemas.microsoft.com/office/powerpoint/2010/main" val="330814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8" name="image43.png">
            <a:extLst>
              <a:ext uri="{FF2B5EF4-FFF2-40B4-BE49-F238E27FC236}">
                <a16:creationId xmlns:a16="http://schemas.microsoft.com/office/drawing/2014/main" id="{57C907FE-D822-4FD1-B431-2C502805561E}"/>
              </a:ext>
            </a:extLst>
          </p:cNvPr>
          <p:cNvPicPr/>
          <p:nvPr/>
        </p:nvPicPr>
        <p:blipFill>
          <a:blip r:embed="rId3"/>
          <a:srcRect/>
          <a:stretch>
            <a:fillRect/>
          </a:stretch>
        </p:blipFill>
        <p:spPr>
          <a:xfrm>
            <a:off x="0" y="1252182"/>
            <a:ext cx="4800600" cy="5605818"/>
          </a:xfrm>
          <a:prstGeom prst="rect">
            <a:avLst/>
          </a:prstGeom>
          <a:ln/>
        </p:spPr>
      </p:pic>
      <p:pic>
        <p:nvPicPr>
          <p:cNvPr id="9" name="image70.png">
            <a:extLst>
              <a:ext uri="{FF2B5EF4-FFF2-40B4-BE49-F238E27FC236}">
                <a16:creationId xmlns:a16="http://schemas.microsoft.com/office/drawing/2014/main" id="{B218C7FA-AFD2-4F39-9278-944A6EB5A9EA}"/>
              </a:ext>
            </a:extLst>
          </p:cNvPr>
          <p:cNvPicPr/>
          <p:nvPr/>
        </p:nvPicPr>
        <p:blipFill>
          <a:blip r:embed="rId4"/>
          <a:srcRect/>
          <a:stretch>
            <a:fillRect/>
          </a:stretch>
        </p:blipFill>
        <p:spPr>
          <a:xfrm>
            <a:off x="4800600" y="-285750"/>
            <a:ext cx="6477000" cy="7143750"/>
          </a:xfrm>
          <a:prstGeom prst="rect">
            <a:avLst/>
          </a:prstGeom>
          <a:ln/>
        </p:spPr>
      </p:pic>
    </p:spTree>
    <p:extLst>
      <p:ext uri="{BB962C8B-B14F-4D97-AF65-F5344CB8AC3E}">
        <p14:creationId xmlns:p14="http://schemas.microsoft.com/office/powerpoint/2010/main" val="860840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image48.png">
            <a:extLst>
              <a:ext uri="{FF2B5EF4-FFF2-40B4-BE49-F238E27FC236}">
                <a16:creationId xmlns:a16="http://schemas.microsoft.com/office/drawing/2014/main" id="{B82088BE-D049-4435-8DC2-461E4F547BCA}"/>
              </a:ext>
            </a:extLst>
          </p:cNvPr>
          <p:cNvPicPr/>
          <p:nvPr/>
        </p:nvPicPr>
        <p:blipFill>
          <a:blip r:embed="rId3"/>
          <a:srcRect/>
          <a:stretch>
            <a:fillRect/>
          </a:stretch>
        </p:blipFill>
        <p:spPr>
          <a:xfrm>
            <a:off x="183222" y="1252182"/>
            <a:ext cx="4171950" cy="5777268"/>
          </a:xfrm>
          <a:prstGeom prst="rect">
            <a:avLst/>
          </a:prstGeom>
          <a:ln/>
        </p:spPr>
      </p:pic>
      <p:pic>
        <p:nvPicPr>
          <p:cNvPr id="10" name="image17.png">
            <a:extLst>
              <a:ext uri="{FF2B5EF4-FFF2-40B4-BE49-F238E27FC236}">
                <a16:creationId xmlns:a16="http://schemas.microsoft.com/office/drawing/2014/main" id="{243F9128-AB56-4DE0-9351-FF1E99028962}"/>
              </a:ext>
            </a:extLst>
          </p:cNvPr>
          <p:cNvPicPr/>
          <p:nvPr/>
        </p:nvPicPr>
        <p:blipFill>
          <a:blip r:embed="rId4"/>
          <a:srcRect/>
          <a:stretch>
            <a:fillRect/>
          </a:stretch>
        </p:blipFill>
        <p:spPr>
          <a:xfrm>
            <a:off x="4865030" y="0"/>
            <a:ext cx="6412570" cy="6858000"/>
          </a:xfrm>
          <a:prstGeom prst="rect">
            <a:avLst/>
          </a:prstGeom>
          <a:ln/>
        </p:spPr>
      </p:pic>
    </p:spTree>
    <p:extLst>
      <p:ext uri="{BB962C8B-B14F-4D97-AF65-F5344CB8AC3E}">
        <p14:creationId xmlns:p14="http://schemas.microsoft.com/office/powerpoint/2010/main" val="138176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8" name="image37.png">
            <a:extLst>
              <a:ext uri="{FF2B5EF4-FFF2-40B4-BE49-F238E27FC236}">
                <a16:creationId xmlns:a16="http://schemas.microsoft.com/office/drawing/2014/main" id="{C0F52B48-647F-4ECB-8D39-A24515F89461}"/>
              </a:ext>
            </a:extLst>
          </p:cNvPr>
          <p:cNvPicPr/>
          <p:nvPr/>
        </p:nvPicPr>
        <p:blipFill>
          <a:blip r:embed="rId3"/>
          <a:srcRect/>
          <a:stretch>
            <a:fillRect/>
          </a:stretch>
        </p:blipFill>
        <p:spPr>
          <a:xfrm>
            <a:off x="0" y="1385532"/>
            <a:ext cx="3456743" cy="5720118"/>
          </a:xfrm>
          <a:prstGeom prst="rect">
            <a:avLst/>
          </a:prstGeom>
          <a:ln/>
        </p:spPr>
      </p:pic>
      <p:pic>
        <p:nvPicPr>
          <p:cNvPr id="9" name="image20.png">
            <a:extLst>
              <a:ext uri="{FF2B5EF4-FFF2-40B4-BE49-F238E27FC236}">
                <a16:creationId xmlns:a16="http://schemas.microsoft.com/office/drawing/2014/main" id="{138660F4-17A3-4071-911E-19C550F85408}"/>
              </a:ext>
            </a:extLst>
          </p:cNvPr>
          <p:cNvPicPr/>
          <p:nvPr/>
        </p:nvPicPr>
        <p:blipFill>
          <a:blip r:embed="rId4"/>
          <a:srcRect/>
          <a:stretch>
            <a:fillRect/>
          </a:stretch>
        </p:blipFill>
        <p:spPr>
          <a:xfrm>
            <a:off x="4857750" y="-162446"/>
            <a:ext cx="6324600" cy="7020446"/>
          </a:xfrm>
          <a:prstGeom prst="rect">
            <a:avLst/>
          </a:prstGeom>
          <a:ln/>
        </p:spPr>
      </p:pic>
    </p:spTree>
    <p:extLst>
      <p:ext uri="{BB962C8B-B14F-4D97-AF65-F5344CB8AC3E}">
        <p14:creationId xmlns:p14="http://schemas.microsoft.com/office/powerpoint/2010/main" val="316491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Picture 6">
            <a:extLst>
              <a:ext uri="{FF2B5EF4-FFF2-40B4-BE49-F238E27FC236}">
                <a16:creationId xmlns:a16="http://schemas.microsoft.com/office/drawing/2014/main" id="{7A9BF9DD-3857-485C-93E2-42A3ABE504B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47" y="1252182"/>
            <a:ext cx="3481388" cy="5695950"/>
          </a:xfrm>
          <a:prstGeom prst="rect">
            <a:avLst/>
          </a:prstGeom>
        </p:spPr>
      </p:pic>
      <p:pic>
        <p:nvPicPr>
          <p:cNvPr id="10" name="image59.png">
            <a:extLst>
              <a:ext uri="{FF2B5EF4-FFF2-40B4-BE49-F238E27FC236}">
                <a16:creationId xmlns:a16="http://schemas.microsoft.com/office/drawing/2014/main" id="{FFFBEBEE-28A4-413F-A51C-7FFC9E91E6AE}"/>
              </a:ext>
            </a:extLst>
          </p:cNvPr>
          <p:cNvPicPr/>
          <p:nvPr/>
        </p:nvPicPr>
        <p:blipFill>
          <a:blip r:embed="rId4"/>
          <a:srcRect/>
          <a:stretch>
            <a:fillRect/>
          </a:stretch>
        </p:blipFill>
        <p:spPr>
          <a:xfrm>
            <a:off x="4953000" y="-175146"/>
            <a:ext cx="6076950" cy="7033146"/>
          </a:xfrm>
          <a:prstGeom prst="rect">
            <a:avLst/>
          </a:prstGeom>
          <a:ln/>
        </p:spPr>
      </p:pic>
    </p:spTree>
    <p:extLst>
      <p:ext uri="{BB962C8B-B14F-4D97-AF65-F5344CB8AC3E}">
        <p14:creationId xmlns:p14="http://schemas.microsoft.com/office/powerpoint/2010/main" val="176270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8" name="Picture 7">
            <a:extLst>
              <a:ext uri="{FF2B5EF4-FFF2-40B4-BE49-F238E27FC236}">
                <a16:creationId xmlns:a16="http://schemas.microsoft.com/office/drawing/2014/main" id="{7D396FA4-8DA4-4392-82BF-DB04FD2DFB1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2"/>
            <a:ext cx="3390900" cy="5796318"/>
          </a:xfrm>
          <a:prstGeom prst="rect">
            <a:avLst/>
          </a:prstGeom>
        </p:spPr>
      </p:pic>
      <p:pic>
        <p:nvPicPr>
          <p:cNvPr id="9" name="image22.png">
            <a:extLst>
              <a:ext uri="{FF2B5EF4-FFF2-40B4-BE49-F238E27FC236}">
                <a16:creationId xmlns:a16="http://schemas.microsoft.com/office/drawing/2014/main" id="{7D698990-1DA2-4FA9-9786-851CC9E0C9D7}"/>
              </a:ext>
            </a:extLst>
          </p:cNvPr>
          <p:cNvPicPr/>
          <p:nvPr/>
        </p:nvPicPr>
        <p:blipFill>
          <a:blip r:embed="rId4"/>
          <a:srcRect/>
          <a:stretch>
            <a:fillRect/>
          </a:stretch>
        </p:blipFill>
        <p:spPr>
          <a:xfrm>
            <a:off x="5143500" y="-149746"/>
            <a:ext cx="5829300" cy="7102996"/>
          </a:xfrm>
          <a:prstGeom prst="rect">
            <a:avLst/>
          </a:prstGeom>
          <a:ln/>
        </p:spPr>
      </p:pic>
    </p:spTree>
    <p:extLst>
      <p:ext uri="{BB962C8B-B14F-4D97-AF65-F5344CB8AC3E}">
        <p14:creationId xmlns:p14="http://schemas.microsoft.com/office/powerpoint/2010/main" val="99429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70228"/>
            <a:ext cx="777162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Problem Statement:</a:t>
              </a:r>
            </a:p>
          </p:txBody>
        </p:sp>
      </p:grpSp>
      <p:sp>
        <p:nvSpPr>
          <p:cNvPr id="3" name="Rectangle 2">
            <a:extLst>
              <a:ext uri="{FF2B5EF4-FFF2-40B4-BE49-F238E27FC236}">
                <a16:creationId xmlns:a16="http://schemas.microsoft.com/office/drawing/2014/main" id="{9AD16CB3-560A-47E8-A427-840D9B89BBB0}"/>
              </a:ext>
            </a:extLst>
          </p:cNvPr>
          <p:cNvSpPr/>
          <p:nvPr/>
        </p:nvSpPr>
        <p:spPr>
          <a:xfrm>
            <a:off x="609600" y="1879600"/>
            <a:ext cx="11087100" cy="4546601"/>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07000"/>
              </a:lnSpc>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Health is precious to all of us. When someone gets sick they always go to visit a doctor at the hospital. Hospitals usually store patients' medical records. In the conventional system if you want to collect some medical history of yours then you have to physically go to the authority and then you can collect your required data from the authority.  It is difficult to take a doctor's appointment by going to the hospital physically or through the phone call. If somehow you lost your prescription or doctor’s written advice document then it is difficult to restore those documents. We can not remember every detail about our previous medical history so that in some cases this hampers the perfect treatment for future diseases. Before taking appointments by going physically, a patient can not access doctor’s information perfectly from the given information that makes a patient confused who is the best doctor for them for a particular problem. If the appointment schedule is changed all patients can not get informed immediately , consequently they will go for an appointment which is a waste of time and sometimes the number of patients may exceed the doctor’s capacity to examine. So the extra patients might have to return without seeing their doctor. Also patients can not easily cancel their appointment if they want. Doctors can not access patients information immediately if they are needed when they stay out of their chamber. Whenever you go to a doctor's chamber then you must carry previous documents to the chamber related to your health and sometimes you forget to carry those important documents. It is easy for a doctor to prescribe wrong medicines because the data of a prescription is not stored anywhere. </a:t>
            </a:r>
            <a:endParaRPr lang="en-US" sz="180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8587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Picture 6">
            <a:extLst>
              <a:ext uri="{FF2B5EF4-FFF2-40B4-BE49-F238E27FC236}">
                <a16:creationId xmlns:a16="http://schemas.microsoft.com/office/drawing/2014/main" id="{8B300ECB-953D-4A67-A740-C5E70EE8845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 y="1252182"/>
            <a:ext cx="3848100" cy="5605818"/>
          </a:xfrm>
          <a:prstGeom prst="rect">
            <a:avLst/>
          </a:prstGeom>
        </p:spPr>
      </p:pic>
      <p:pic>
        <p:nvPicPr>
          <p:cNvPr id="10" name="image54.png">
            <a:extLst>
              <a:ext uri="{FF2B5EF4-FFF2-40B4-BE49-F238E27FC236}">
                <a16:creationId xmlns:a16="http://schemas.microsoft.com/office/drawing/2014/main" id="{13E3D9EC-23F5-43EC-9DD8-EC6A41DB44D9}"/>
              </a:ext>
            </a:extLst>
          </p:cNvPr>
          <p:cNvPicPr/>
          <p:nvPr/>
        </p:nvPicPr>
        <p:blipFill>
          <a:blip r:embed="rId4"/>
          <a:srcRect/>
          <a:stretch>
            <a:fillRect/>
          </a:stretch>
        </p:blipFill>
        <p:spPr>
          <a:xfrm>
            <a:off x="4838700" y="0"/>
            <a:ext cx="6648450" cy="6858000"/>
          </a:xfrm>
          <a:prstGeom prst="rect">
            <a:avLst/>
          </a:prstGeom>
          <a:ln/>
        </p:spPr>
      </p:pic>
    </p:spTree>
    <p:extLst>
      <p:ext uri="{BB962C8B-B14F-4D97-AF65-F5344CB8AC3E}">
        <p14:creationId xmlns:p14="http://schemas.microsoft.com/office/powerpoint/2010/main" val="3095803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8" name="image16.png">
            <a:extLst>
              <a:ext uri="{FF2B5EF4-FFF2-40B4-BE49-F238E27FC236}">
                <a16:creationId xmlns:a16="http://schemas.microsoft.com/office/drawing/2014/main" id="{4C652C82-7BE7-47AF-8116-5CD1AE787B33}"/>
              </a:ext>
            </a:extLst>
          </p:cNvPr>
          <p:cNvPicPr/>
          <p:nvPr/>
        </p:nvPicPr>
        <p:blipFill>
          <a:blip r:embed="rId3"/>
          <a:srcRect/>
          <a:stretch>
            <a:fillRect/>
          </a:stretch>
        </p:blipFill>
        <p:spPr>
          <a:xfrm>
            <a:off x="4813789" y="-123825"/>
            <a:ext cx="6330462" cy="6981825"/>
          </a:xfrm>
          <a:prstGeom prst="rect">
            <a:avLst/>
          </a:prstGeom>
          <a:ln/>
        </p:spPr>
      </p:pic>
    </p:spTree>
    <p:extLst>
      <p:ext uri="{BB962C8B-B14F-4D97-AF65-F5344CB8AC3E}">
        <p14:creationId xmlns:p14="http://schemas.microsoft.com/office/powerpoint/2010/main" val="383482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9" name="image26.png">
            <a:extLst>
              <a:ext uri="{FF2B5EF4-FFF2-40B4-BE49-F238E27FC236}">
                <a16:creationId xmlns:a16="http://schemas.microsoft.com/office/drawing/2014/main" id="{1BFCA265-97C5-470E-8650-0573D130981D}"/>
              </a:ext>
            </a:extLst>
          </p:cNvPr>
          <p:cNvPicPr/>
          <p:nvPr/>
        </p:nvPicPr>
        <p:blipFill>
          <a:blip r:embed="rId3"/>
          <a:srcRect/>
          <a:stretch>
            <a:fillRect/>
          </a:stretch>
        </p:blipFill>
        <p:spPr>
          <a:xfrm>
            <a:off x="5153857" y="0"/>
            <a:ext cx="4642338" cy="6858000"/>
          </a:xfrm>
          <a:prstGeom prst="rect">
            <a:avLst/>
          </a:prstGeom>
          <a:ln/>
        </p:spPr>
      </p:pic>
    </p:spTree>
    <p:extLst>
      <p:ext uri="{BB962C8B-B14F-4D97-AF65-F5344CB8AC3E}">
        <p14:creationId xmlns:p14="http://schemas.microsoft.com/office/powerpoint/2010/main" val="543330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04710EEF-6D87-426C-AF85-02B19CE5E8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2"/>
            <a:ext cx="2152649" cy="5777268"/>
          </a:xfrm>
          <a:prstGeom prst="rect">
            <a:avLst/>
          </a:prstGeom>
        </p:spPr>
      </p:pic>
      <p:pic>
        <p:nvPicPr>
          <p:cNvPr id="8" name="image15.png">
            <a:extLst>
              <a:ext uri="{FF2B5EF4-FFF2-40B4-BE49-F238E27FC236}">
                <a16:creationId xmlns:a16="http://schemas.microsoft.com/office/drawing/2014/main" id="{DDE867AF-2714-42CA-8CC4-87CE81DC3CED}"/>
              </a:ext>
            </a:extLst>
          </p:cNvPr>
          <p:cNvPicPr/>
          <p:nvPr/>
        </p:nvPicPr>
        <p:blipFill>
          <a:blip r:embed="rId4"/>
          <a:srcRect/>
          <a:stretch>
            <a:fillRect/>
          </a:stretch>
        </p:blipFill>
        <p:spPr>
          <a:xfrm>
            <a:off x="5524500" y="0"/>
            <a:ext cx="6248400" cy="6858000"/>
          </a:xfrm>
          <a:prstGeom prst="rect">
            <a:avLst/>
          </a:prstGeom>
          <a:ln/>
        </p:spPr>
      </p:pic>
    </p:spTree>
    <p:extLst>
      <p:ext uri="{BB962C8B-B14F-4D97-AF65-F5344CB8AC3E}">
        <p14:creationId xmlns:p14="http://schemas.microsoft.com/office/powerpoint/2010/main" val="259853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9" name="Picture 8">
            <a:extLst>
              <a:ext uri="{FF2B5EF4-FFF2-40B4-BE49-F238E27FC236}">
                <a16:creationId xmlns:a16="http://schemas.microsoft.com/office/drawing/2014/main" id="{A982ECD2-ABEA-4EFF-A198-A7EF138051A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2"/>
            <a:ext cx="3848100" cy="5605818"/>
          </a:xfrm>
          <a:prstGeom prst="rect">
            <a:avLst/>
          </a:prstGeom>
        </p:spPr>
      </p:pic>
      <p:pic>
        <p:nvPicPr>
          <p:cNvPr id="10" name="image65.png">
            <a:extLst>
              <a:ext uri="{FF2B5EF4-FFF2-40B4-BE49-F238E27FC236}">
                <a16:creationId xmlns:a16="http://schemas.microsoft.com/office/drawing/2014/main" id="{5780260F-A00A-495F-AA05-95070F06B819}"/>
              </a:ext>
            </a:extLst>
          </p:cNvPr>
          <p:cNvPicPr/>
          <p:nvPr/>
        </p:nvPicPr>
        <p:blipFill>
          <a:blip r:embed="rId4"/>
          <a:srcRect/>
          <a:stretch>
            <a:fillRect/>
          </a:stretch>
        </p:blipFill>
        <p:spPr>
          <a:xfrm>
            <a:off x="5372102" y="0"/>
            <a:ext cx="6248398" cy="7200900"/>
          </a:xfrm>
          <a:prstGeom prst="rect">
            <a:avLst/>
          </a:prstGeom>
          <a:ln/>
        </p:spPr>
      </p:pic>
    </p:spTree>
    <p:extLst>
      <p:ext uri="{BB962C8B-B14F-4D97-AF65-F5344CB8AC3E}">
        <p14:creationId xmlns:p14="http://schemas.microsoft.com/office/powerpoint/2010/main" val="375533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870C2CE6-A110-46B2-BDF7-0EA13F9D973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2"/>
            <a:ext cx="4000500" cy="5739168"/>
          </a:xfrm>
          <a:prstGeom prst="rect">
            <a:avLst/>
          </a:prstGeom>
        </p:spPr>
      </p:pic>
      <p:pic>
        <p:nvPicPr>
          <p:cNvPr id="8" name="image25.png">
            <a:extLst>
              <a:ext uri="{FF2B5EF4-FFF2-40B4-BE49-F238E27FC236}">
                <a16:creationId xmlns:a16="http://schemas.microsoft.com/office/drawing/2014/main" id="{39671999-9AF1-4C8A-96A5-FAD6152A59D7}"/>
              </a:ext>
            </a:extLst>
          </p:cNvPr>
          <p:cNvPicPr/>
          <p:nvPr/>
        </p:nvPicPr>
        <p:blipFill>
          <a:blip r:embed="rId4"/>
          <a:srcRect/>
          <a:stretch>
            <a:fillRect/>
          </a:stretch>
        </p:blipFill>
        <p:spPr>
          <a:xfrm>
            <a:off x="5505450" y="-196850"/>
            <a:ext cx="6248400" cy="7416800"/>
          </a:xfrm>
          <a:prstGeom prst="rect">
            <a:avLst/>
          </a:prstGeom>
          <a:ln/>
        </p:spPr>
      </p:pic>
    </p:spTree>
    <p:extLst>
      <p:ext uri="{BB962C8B-B14F-4D97-AF65-F5344CB8AC3E}">
        <p14:creationId xmlns:p14="http://schemas.microsoft.com/office/powerpoint/2010/main" val="2386808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9" name="Picture 8">
            <a:extLst>
              <a:ext uri="{FF2B5EF4-FFF2-40B4-BE49-F238E27FC236}">
                <a16:creationId xmlns:a16="http://schemas.microsoft.com/office/drawing/2014/main" id="{3EE14B32-6385-4653-BC2C-9ECECFEFEF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366483"/>
            <a:ext cx="5143500" cy="5662968"/>
          </a:xfrm>
          <a:prstGeom prst="rect">
            <a:avLst/>
          </a:prstGeom>
        </p:spPr>
      </p:pic>
      <p:pic>
        <p:nvPicPr>
          <p:cNvPr id="10" name="image71.png">
            <a:extLst>
              <a:ext uri="{FF2B5EF4-FFF2-40B4-BE49-F238E27FC236}">
                <a16:creationId xmlns:a16="http://schemas.microsoft.com/office/drawing/2014/main" id="{F5FBE1E1-1081-42AF-80C6-85EC200BA87E}"/>
              </a:ext>
            </a:extLst>
          </p:cNvPr>
          <p:cNvPicPr/>
          <p:nvPr/>
        </p:nvPicPr>
        <p:blipFill>
          <a:blip r:embed="rId4"/>
          <a:srcRect/>
          <a:stretch>
            <a:fillRect/>
          </a:stretch>
        </p:blipFill>
        <p:spPr>
          <a:xfrm>
            <a:off x="5657850" y="-190500"/>
            <a:ext cx="6343650" cy="7048500"/>
          </a:xfrm>
          <a:prstGeom prst="rect">
            <a:avLst/>
          </a:prstGeom>
          <a:ln/>
        </p:spPr>
      </p:pic>
    </p:spTree>
    <p:extLst>
      <p:ext uri="{BB962C8B-B14F-4D97-AF65-F5344CB8AC3E}">
        <p14:creationId xmlns:p14="http://schemas.microsoft.com/office/powerpoint/2010/main" val="393587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48DC8C0D-C040-4D94-91C2-6BEA58190F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3"/>
            <a:ext cx="5086350" cy="5815368"/>
          </a:xfrm>
          <a:prstGeom prst="rect">
            <a:avLst/>
          </a:prstGeom>
        </p:spPr>
      </p:pic>
      <p:pic>
        <p:nvPicPr>
          <p:cNvPr id="8" name="image76.png">
            <a:extLst>
              <a:ext uri="{FF2B5EF4-FFF2-40B4-BE49-F238E27FC236}">
                <a16:creationId xmlns:a16="http://schemas.microsoft.com/office/drawing/2014/main" id="{8F5FFE00-27DD-4117-BDD6-19440255A13E}"/>
              </a:ext>
            </a:extLst>
          </p:cNvPr>
          <p:cNvPicPr/>
          <p:nvPr/>
        </p:nvPicPr>
        <p:blipFill>
          <a:blip r:embed="rId4"/>
          <a:srcRect/>
          <a:stretch>
            <a:fillRect/>
          </a:stretch>
        </p:blipFill>
        <p:spPr>
          <a:xfrm>
            <a:off x="5791200" y="-215901"/>
            <a:ext cx="6057900" cy="7073901"/>
          </a:xfrm>
          <a:prstGeom prst="rect">
            <a:avLst/>
          </a:prstGeom>
          <a:ln/>
        </p:spPr>
      </p:pic>
    </p:spTree>
    <p:extLst>
      <p:ext uri="{BB962C8B-B14F-4D97-AF65-F5344CB8AC3E}">
        <p14:creationId xmlns:p14="http://schemas.microsoft.com/office/powerpoint/2010/main" val="1016089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9" name="Picture 8">
            <a:extLst>
              <a:ext uri="{FF2B5EF4-FFF2-40B4-BE49-F238E27FC236}">
                <a16:creationId xmlns:a16="http://schemas.microsoft.com/office/drawing/2014/main" id="{ED49860B-A0E3-492C-AE59-56AD948F1F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050" y="1252182"/>
            <a:ext cx="5257800" cy="5605818"/>
          </a:xfrm>
          <a:prstGeom prst="rect">
            <a:avLst/>
          </a:prstGeom>
        </p:spPr>
      </p:pic>
      <p:pic>
        <p:nvPicPr>
          <p:cNvPr id="10" name="image73.png">
            <a:extLst>
              <a:ext uri="{FF2B5EF4-FFF2-40B4-BE49-F238E27FC236}">
                <a16:creationId xmlns:a16="http://schemas.microsoft.com/office/drawing/2014/main" id="{C120E862-5436-4EE1-A46A-AD2688DF0168}"/>
              </a:ext>
            </a:extLst>
          </p:cNvPr>
          <p:cNvPicPr/>
          <p:nvPr/>
        </p:nvPicPr>
        <p:blipFill>
          <a:blip r:embed="rId4"/>
          <a:srcRect/>
          <a:stretch>
            <a:fillRect/>
          </a:stretch>
        </p:blipFill>
        <p:spPr>
          <a:xfrm>
            <a:off x="5429250" y="0"/>
            <a:ext cx="6153150" cy="7048500"/>
          </a:xfrm>
          <a:prstGeom prst="rect">
            <a:avLst/>
          </a:prstGeom>
          <a:ln/>
        </p:spPr>
      </p:pic>
    </p:spTree>
    <p:extLst>
      <p:ext uri="{BB962C8B-B14F-4D97-AF65-F5344CB8AC3E}">
        <p14:creationId xmlns:p14="http://schemas.microsoft.com/office/powerpoint/2010/main" val="16732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F51F8AB7-F75E-4CD3-8C61-0062EEB9F0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252182"/>
            <a:ext cx="5391150" cy="5739168"/>
          </a:xfrm>
          <a:prstGeom prst="rect">
            <a:avLst/>
          </a:prstGeom>
        </p:spPr>
      </p:pic>
      <p:pic>
        <p:nvPicPr>
          <p:cNvPr id="11" name="image79.png">
            <a:extLst>
              <a:ext uri="{FF2B5EF4-FFF2-40B4-BE49-F238E27FC236}">
                <a16:creationId xmlns:a16="http://schemas.microsoft.com/office/drawing/2014/main" id="{5DFF8EF6-97A8-4158-B41C-939A44F13CF1}"/>
              </a:ext>
            </a:extLst>
          </p:cNvPr>
          <p:cNvPicPr/>
          <p:nvPr/>
        </p:nvPicPr>
        <p:blipFill>
          <a:blip r:embed="rId4"/>
          <a:srcRect/>
          <a:stretch>
            <a:fillRect/>
          </a:stretch>
        </p:blipFill>
        <p:spPr>
          <a:xfrm>
            <a:off x="5715000" y="0"/>
            <a:ext cx="5715000" cy="6858000"/>
          </a:xfrm>
          <a:prstGeom prst="rect">
            <a:avLst/>
          </a:prstGeom>
          <a:ln/>
        </p:spPr>
      </p:pic>
    </p:spTree>
    <p:extLst>
      <p:ext uri="{BB962C8B-B14F-4D97-AF65-F5344CB8AC3E}">
        <p14:creationId xmlns:p14="http://schemas.microsoft.com/office/powerpoint/2010/main" val="26781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678976"/>
            <a:ext cx="7771627" cy="696035"/>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Proposed Solution:</a:t>
              </a:r>
            </a:p>
          </p:txBody>
        </p:sp>
      </p:grpSp>
      <p:sp>
        <p:nvSpPr>
          <p:cNvPr id="11" name="TextBox 10">
            <a:extLst>
              <a:ext uri="{FF2B5EF4-FFF2-40B4-BE49-F238E27FC236}">
                <a16:creationId xmlns:a16="http://schemas.microsoft.com/office/drawing/2014/main" id="{A3760826-38A6-46A9-9093-79623D008411}"/>
              </a:ext>
            </a:extLst>
          </p:cNvPr>
          <p:cNvSpPr txBox="1"/>
          <p:nvPr/>
        </p:nvSpPr>
        <p:spPr>
          <a:xfrm>
            <a:off x="990600" y="2649238"/>
            <a:ext cx="10020300" cy="2048766"/>
          </a:xfrm>
          <a:prstGeom prst="rect">
            <a:avLst/>
          </a:prstGeom>
          <a:noFill/>
        </p:spPr>
        <p:txBody>
          <a:bodyPr wrap="square">
            <a:spAutoFit/>
          </a:bodyPr>
          <a:lstStyle/>
          <a:p>
            <a:pPr marL="285756" indent="-285756" algn="just">
              <a:lnSpc>
                <a:spcPct val="107000"/>
              </a:lnSpc>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We are going to design A Smart </a:t>
            </a:r>
            <a:r>
              <a:rPr lang="en-US" sz="2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Consultation Center</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Management System which will have all the feature solutions for the problem. </a:t>
            </a:r>
          </a:p>
          <a:p>
            <a:pPr algn="just">
              <a:lnSpc>
                <a:spcPct val="107000"/>
              </a:lnSpc>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285756" indent="-285756" algn="just">
              <a:lnSpc>
                <a:spcPct val="107000"/>
              </a:lnSpc>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This website will help doctors to give service properly and also it will help patients to get a doctor’s service more appropriately and comfortably.</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0605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8" name="Picture 7">
            <a:extLst>
              <a:ext uri="{FF2B5EF4-FFF2-40B4-BE49-F238E27FC236}">
                <a16:creationId xmlns:a16="http://schemas.microsoft.com/office/drawing/2014/main" id="{968F4B0D-FD87-4676-B7CC-24C43AFC028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2400" y="1435735"/>
            <a:ext cx="4933950" cy="5574665"/>
          </a:xfrm>
          <a:prstGeom prst="rect">
            <a:avLst/>
          </a:prstGeom>
        </p:spPr>
      </p:pic>
      <p:pic>
        <p:nvPicPr>
          <p:cNvPr id="9" name="image75.png">
            <a:extLst>
              <a:ext uri="{FF2B5EF4-FFF2-40B4-BE49-F238E27FC236}">
                <a16:creationId xmlns:a16="http://schemas.microsoft.com/office/drawing/2014/main" id="{5A021420-A25F-41EE-9FBF-836F9B705B0B}"/>
              </a:ext>
            </a:extLst>
          </p:cNvPr>
          <p:cNvPicPr/>
          <p:nvPr/>
        </p:nvPicPr>
        <p:blipFill>
          <a:blip r:embed="rId4"/>
          <a:srcRect/>
          <a:stretch>
            <a:fillRect/>
          </a:stretch>
        </p:blipFill>
        <p:spPr>
          <a:xfrm>
            <a:off x="4933950" y="1162050"/>
            <a:ext cx="3981452" cy="5848350"/>
          </a:xfrm>
          <a:prstGeom prst="rect">
            <a:avLst/>
          </a:prstGeom>
          <a:ln/>
        </p:spPr>
      </p:pic>
      <p:pic>
        <p:nvPicPr>
          <p:cNvPr id="10" name="image34.png">
            <a:extLst>
              <a:ext uri="{FF2B5EF4-FFF2-40B4-BE49-F238E27FC236}">
                <a16:creationId xmlns:a16="http://schemas.microsoft.com/office/drawing/2014/main" id="{EEF3229A-DC82-4A65-BC29-4F7F412817E9}"/>
              </a:ext>
            </a:extLst>
          </p:cNvPr>
          <p:cNvPicPr/>
          <p:nvPr/>
        </p:nvPicPr>
        <p:blipFill>
          <a:blip r:embed="rId5"/>
          <a:srcRect/>
          <a:stretch>
            <a:fillRect/>
          </a:stretch>
        </p:blipFill>
        <p:spPr>
          <a:xfrm>
            <a:off x="6667500" y="292100"/>
            <a:ext cx="5734050" cy="6718300"/>
          </a:xfrm>
          <a:prstGeom prst="rect">
            <a:avLst/>
          </a:prstGeom>
          <a:ln/>
        </p:spPr>
      </p:pic>
    </p:spTree>
    <p:extLst>
      <p:ext uri="{BB962C8B-B14F-4D97-AF65-F5344CB8AC3E}">
        <p14:creationId xmlns:p14="http://schemas.microsoft.com/office/powerpoint/2010/main" val="1606973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14" y="556146"/>
            <a:ext cx="4758452" cy="696036"/>
            <a:chOff x="-186788" y="0"/>
            <a:chExt cx="7966011"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186788" y="0"/>
              <a:ext cx="7597619"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Whitebox Testing</a:t>
              </a:r>
            </a:p>
          </p:txBody>
        </p:sp>
      </p:grpSp>
      <p:pic>
        <p:nvPicPr>
          <p:cNvPr id="3" name="Picture 2">
            <a:extLst>
              <a:ext uri="{FF2B5EF4-FFF2-40B4-BE49-F238E27FC236}">
                <a16:creationId xmlns:a16="http://schemas.microsoft.com/office/drawing/2014/main" id="{D01594A5-2E54-4753-849C-80C0BB55F9FD}"/>
              </a:ext>
            </a:extLst>
          </p:cNvPr>
          <p:cNvPicPr>
            <a:picLocks noChangeAspect="1"/>
          </p:cNvPicPr>
          <p:nvPr/>
        </p:nvPicPr>
        <p:blipFill>
          <a:blip r:embed="rId3"/>
          <a:stretch>
            <a:fillRect/>
          </a:stretch>
        </p:blipFill>
        <p:spPr>
          <a:xfrm>
            <a:off x="117963" y="1490736"/>
            <a:ext cx="7070628" cy="5440512"/>
          </a:xfrm>
          <a:prstGeom prst="rect">
            <a:avLst/>
          </a:prstGeom>
        </p:spPr>
      </p:pic>
      <p:pic>
        <p:nvPicPr>
          <p:cNvPr id="8" name="Picture 7">
            <a:extLst>
              <a:ext uri="{FF2B5EF4-FFF2-40B4-BE49-F238E27FC236}">
                <a16:creationId xmlns:a16="http://schemas.microsoft.com/office/drawing/2014/main" id="{84876498-8C0D-4BF2-8DE5-F84441D5394C}"/>
              </a:ext>
            </a:extLst>
          </p:cNvPr>
          <p:cNvPicPr>
            <a:picLocks noChangeAspect="1"/>
          </p:cNvPicPr>
          <p:nvPr/>
        </p:nvPicPr>
        <p:blipFill>
          <a:blip r:embed="rId4"/>
          <a:stretch>
            <a:fillRect/>
          </a:stretch>
        </p:blipFill>
        <p:spPr>
          <a:xfrm>
            <a:off x="8344126" y="1252182"/>
            <a:ext cx="3847874" cy="2366189"/>
          </a:xfrm>
          <a:prstGeom prst="rect">
            <a:avLst/>
          </a:prstGeom>
        </p:spPr>
      </p:pic>
    </p:spTree>
    <p:extLst>
      <p:ext uri="{BB962C8B-B14F-4D97-AF65-F5344CB8AC3E}">
        <p14:creationId xmlns:p14="http://schemas.microsoft.com/office/powerpoint/2010/main" val="3325274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10" name="Picture 9">
            <a:extLst>
              <a:ext uri="{FF2B5EF4-FFF2-40B4-BE49-F238E27FC236}">
                <a16:creationId xmlns:a16="http://schemas.microsoft.com/office/drawing/2014/main" id="{DF4C1C08-D765-4446-8DC8-3750AAB807EE}"/>
              </a:ext>
            </a:extLst>
          </p:cNvPr>
          <p:cNvPicPr>
            <a:picLocks noChangeAspect="1"/>
          </p:cNvPicPr>
          <p:nvPr/>
        </p:nvPicPr>
        <p:blipFill>
          <a:blip r:embed="rId3"/>
          <a:stretch>
            <a:fillRect/>
          </a:stretch>
        </p:blipFill>
        <p:spPr>
          <a:xfrm>
            <a:off x="0" y="1252182"/>
            <a:ext cx="7141894" cy="3910661"/>
          </a:xfrm>
          <a:prstGeom prst="rect">
            <a:avLst/>
          </a:prstGeom>
        </p:spPr>
      </p:pic>
      <p:pic>
        <p:nvPicPr>
          <p:cNvPr id="12" name="Picture 11">
            <a:extLst>
              <a:ext uri="{FF2B5EF4-FFF2-40B4-BE49-F238E27FC236}">
                <a16:creationId xmlns:a16="http://schemas.microsoft.com/office/drawing/2014/main" id="{42C78B9B-4C80-43E7-9384-2E14F16D90B5}"/>
              </a:ext>
            </a:extLst>
          </p:cNvPr>
          <p:cNvPicPr>
            <a:picLocks noChangeAspect="1"/>
          </p:cNvPicPr>
          <p:nvPr/>
        </p:nvPicPr>
        <p:blipFill>
          <a:blip r:embed="rId4"/>
          <a:stretch>
            <a:fillRect/>
          </a:stretch>
        </p:blipFill>
        <p:spPr>
          <a:xfrm>
            <a:off x="8099837" y="904164"/>
            <a:ext cx="4092163" cy="2634097"/>
          </a:xfrm>
          <a:prstGeom prst="rect">
            <a:avLst/>
          </a:prstGeom>
        </p:spPr>
      </p:pic>
    </p:spTree>
    <p:extLst>
      <p:ext uri="{BB962C8B-B14F-4D97-AF65-F5344CB8AC3E}">
        <p14:creationId xmlns:p14="http://schemas.microsoft.com/office/powerpoint/2010/main" val="2051969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3" name="Picture 2">
            <a:extLst>
              <a:ext uri="{FF2B5EF4-FFF2-40B4-BE49-F238E27FC236}">
                <a16:creationId xmlns:a16="http://schemas.microsoft.com/office/drawing/2014/main" id="{A9AE6493-EE65-4557-AFBA-7DF67D89B940}"/>
              </a:ext>
            </a:extLst>
          </p:cNvPr>
          <p:cNvPicPr>
            <a:picLocks noChangeAspect="1"/>
          </p:cNvPicPr>
          <p:nvPr/>
        </p:nvPicPr>
        <p:blipFill>
          <a:blip r:embed="rId3"/>
          <a:stretch>
            <a:fillRect/>
          </a:stretch>
        </p:blipFill>
        <p:spPr>
          <a:xfrm>
            <a:off x="1" y="1252182"/>
            <a:ext cx="7387552" cy="4543707"/>
          </a:xfrm>
          <a:prstGeom prst="rect">
            <a:avLst/>
          </a:prstGeom>
        </p:spPr>
      </p:pic>
      <p:pic>
        <p:nvPicPr>
          <p:cNvPr id="8" name="Picture 7">
            <a:extLst>
              <a:ext uri="{FF2B5EF4-FFF2-40B4-BE49-F238E27FC236}">
                <a16:creationId xmlns:a16="http://schemas.microsoft.com/office/drawing/2014/main" id="{F1BD2FF7-906F-4788-AD4E-439DC133E326}"/>
              </a:ext>
            </a:extLst>
          </p:cNvPr>
          <p:cNvPicPr>
            <a:picLocks noChangeAspect="1"/>
          </p:cNvPicPr>
          <p:nvPr/>
        </p:nvPicPr>
        <p:blipFill>
          <a:blip r:embed="rId4"/>
          <a:stretch>
            <a:fillRect/>
          </a:stretch>
        </p:blipFill>
        <p:spPr>
          <a:xfrm>
            <a:off x="8088660" y="780007"/>
            <a:ext cx="3958196" cy="2500221"/>
          </a:xfrm>
          <a:prstGeom prst="rect">
            <a:avLst/>
          </a:prstGeom>
        </p:spPr>
      </p:pic>
    </p:spTree>
    <p:extLst>
      <p:ext uri="{BB962C8B-B14F-4D97-AF65-F5344CB8AC3E}">
        <p14:creationId xmlns:p14="http://schemas.microsoft.com/office/powerpoint/2010/main" val="2835335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Statement Coverage</a:t>
              </a:r>
            </a:p>
          </p:txBody>
        </p:sp>
      </p:grpSp>
      <p:pic>
        <p:nvPicPr>
          <p:cNvPr id="7" name="Picture 6">
            <a:extLst>
              <a:ext uri="{FF2B5EF4-FFF2-40B4-BE49-F238E27FC236}">
                <a16:creationId xmlns:a16="http://schemas.microsoft.com/office/drawing/2014/main" id="{C0E0927B-A759-4832-86CD-BDD5B70BB9B5}"/>
              </a:ext>
            </a:extLst>
          </p:cNvPr>
          <p:cNvPicPr>
            <a:picLocks noChangeAspect="1"/>
          </p:cNvPicPr>
          <p:nvPr/>
        </p:nvPicPr>
        <p:blipFill>
          <a:blip r:embed="rId3"/>
          <a:stretch>
            <a:fillRect/>
          </a:stretch>
        </p:blipFill>
        <p:spPr>
          <a:xfrm>
            <a:off x="113201" y="1400248"/>
            <a:ext cx="7293116" cy="4240897"/>
          </a:xfrm>
          <a:prstGeom prst="rect">
            <a:avLst/>
          </a:prstGeom>
        </p:spPr>
      </p:pic>
      <p:pic>
        <p:nvPicPr>
          <p:cNvPr id="10" name="Picture 9">
            <a:extLst>
              <a:ext uri="{FF2B5EF4-FFF2-40B4-BE49-F238E27FC236}">
                <a16:creationId xmlns:a16="http://schemas.microsoft.com/office/drawing/2014/main" id="{29EE9DA1-5F8A-4B40-AD2C-1C9221B067A3}"/>
              </a:ext>
            </a:extLst>
          </p:cNvPr>
          <p:cNvPicPr>
            <a:picLocks noChangeAspect="1"/>
          </p:cNvPicPr>
          <p:nvPr/>
        </p:nvPicPr>
        <p:blipFill>
          <a:blip r:embed="rId4"/>
          <a:stretch>
            <a:fillRect/>
          </a:stretch>
        </p:blipFill>
        <p:spPr>
          <a:xfrm>
            <a:off x="8190088" y="904164"/>
            <a:ext cx="4001912" cy="2359450"/>
          </a:xfrm>
          <a:prstGeom prst="rect">
            <a:avLst/>
          </a:prstGeom>
        </p:spPr>
      </p:pic>
    </p:spTree>
    <p:extLst>
      <p:ext uri="{BB962C8B-B14F-4D97-AF65-F5344CB8AC3E}">
        <p14:creationId xmlns:p14="http://schemas.microsoft.com/office/powerpoint/2010/main" val="2810044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3" name="Picture 2">
            <a:extLst>
              <a:ext uri="{FF2B5EF4-FFF2-40B4-BE49-F238E27FC236}">
                <a16:creationId xmlns:a16="http://schemas.microsoft.com/office/drawing/2014/main" id="{570A33CF-C5EA-4D97-8410-5F119E422F74}"/>
              </a:ext>
            </a:extLst>
          </p:cNvPr>
          <p:cNvPicPr>
            <a:picLocks noChangeAspect="1"/>
          </p:cNvPicPr>
          <p:nvPr/>
        </p:nvPicPr>
        <p:blipFill>
          <a:blip r:embed="rId3"/>
          <a:stretch>
            <a:fillRect/>
          </a:stretch>
        </p:blipFill>
        <p:spPr>
          <a:xfrm>
            <a:off x="1" y="1252182"/>
            <a:ext cx="7549664" cy="4609689"/>
          </a:xfrm>
          <a:prstGeom prst="rect">
            <a:avLst/>
          </a:prstGeom>
        </p:spPr>
      </p:pic>
      <p:pic>
        <p:nvPicPr>
          <p:cNvPr id="9" name="Picture 8">
            <a:extLst>
              <a:ext uri="{FF2B5EF4-FFF2-40B4-BE49-F238E27FC236}">
                <a16:creationId xmlns:a16="http://schemas.microsoft.com/office/drawing/2014/main" id="{3532DB8B-A65C-4496-BEB6-899D7BCBB805}"/>
              </a:ext>
            </a:extLst>
          </p:cNvPr>
          <p:cNvPicPr>
            <a:picLocks noChangeAspect="1"/>
          </p:cNvPicPr>
          <p:nvPr/>
        </p:nvPicPr>
        <p:blipFill>
          <a:blip r:embed="rId4"/>
          <a:stretch>
            <a:fillRect/>
          </a:stretch>
        </p:blipFill>
        <p:spPr>
          <a:xfrm>
            <a:off x="8199185" y="1011669"/>
            <a:ext cx="3791984" cy="2417331"/>
          </a:xfrm>
          <a:prstGeom prst="rect">
            <a:avLst/>
          </a:prstGeom>
        </p:spPr>
      </p:pic>
    </p:spTree>
    <p:extLst>
      <p:ext uri="{BB962C8B-B14F-4D97-AF65-F5344CB8AC3E}">
        <p14:creationId xmlns:p14="http://schemas.microsoft.com/office/powerpoint/2010/main" val="119351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Picture 6">
            <a:extLst>
              <a:ext uri="{FF2B5EF4-FFF2-40B4-BE49-F238E27FC236}">
                <a16:creationId xmlns:a16="http://schemas.microsoft.com/office/drawing/2014/main" id="{498D4582-252C-43AB-8F36-0A018FA5F07B}"/>
              </a:ext>
            </a:extLst>
          </p:cNvPr>
          <p:cNvPicPr>
            <a:picLocks noChangeAspect="1"/>
          </p:cNvPicPr>
          <p:nvPr/>
        </p:nvPicPr>
        <p:blipFill>
          <a:blip r:embed="rId3"/>
          <a:stretch>
            <a:fillRect/>
          </a:stretch>
        </p:blipFill>
        <p:spPr>
          <a:xfrm>
            <a:off x="98913" y="1371600"/>
            <a:ext cx="7607325" cy="4593102"/>
          </a:xfrm>
          <a:prstGeom prst="rect">
            <a:avLst/>
          </a:prstGeom>
        </p:spPr>
      </p:pic>
      <p:pic>
        <p:nvPicPr>
          <p:cNvPr id="10" name="Picture 9">
            <a:extLst>
              <a:ext uri="{FF2B5EF4-FFF2-40B4-BE49-F238E27FC236}">
                <a16:creationId xmlns:a16="http://schemas.microsoft.com/office/drawing/2014/main" id="{8F147C51-2203-4616-80E2-8DB8D13E433C}"/>
              </a:ext>
            </a:extLst>
          </p:cNvPr>
          <p:cNvPicPr>
            <a:picLocks noChangeAspect="1"/>
          </p:cNvPicPr>
          <p:nvPr/>
        </p:nvPicPr>
        <p:blipFill>
          <a:blip r:embed="rId4"/>
          <a:stretch>
            <a:fillRect/>
          </a:stretch>
        </p:blipFill>
        <p:spPr>
          <a:xfrm>
            <a:off x="8698751" y="1252182"/>
            <a:ext cx="3493249" cy="2275208"/>
          </a:xfrm>
          <a:prstGeom prst="rect">
            <a:avLst/>
          </a:prstGeom>
        </p:spPr>
      </p:pic>
    </p:spTree>
    <p:extLst>
      <p:ext uri="{BB962C8B-B14F-4D97-AF65-F5344CB8AC3E}">
        <p14:creationId xmlns:p14="http://schemas.microsoft.com/office/powerpoint/2010/main" val="3114511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3" name="Picture 2">
            <a:extLst>
              <a:ext uri="{FF2B5EF4-FFF2-40B4-BE49-F238E27FC236}">
                <a16:creationId xmlns:a16="http://schemas.microsoft.com/office/drawing/2014/main" id="{7690059A-4AE0-4174-AD16-A3AB6D1DA1F7}"/>
              </a:ext>
            </a:extLst>
          </p:cNvPr>
          <p:cNvPicPr>
            <a:picLocks noChangeAspect="1"/>
          </p:cNvPicPr>
          <p:nvPr/>
        </p:nvPicPr>
        <p:blipFill>
          <a:blip r:embed="rId3"/>
          <a:stretch>
            <a:fillRect/>
          </a:stretch>
        </p:blipFill>
        <p:spPr>
          <a:xfrm>
            <a:off x="0" y="1252182"/>
            <a:ext cx="6601002" cy="4042263"/>
          </a:xfrm>
          <a:prstGeom prst="rect">
            <a:avLst/>
          </a:prstGeom>
        </p:spPr>
      </p:pic>
      <p:pic>
        <p:nvPicPr>
          <p:cNvPr id="9" name="Picture 8">
            <a:extLst>
              <a:ext uri="{FF2B5EF4-FFF2-40B4-BE49-F238E27FC236}">
                <a16:creationId xmlns:a16="http://schemas.microsoft.com/office/drawing/2014/main" id="{BCA5502F-E2FD-4770-8085-85794C13FCC6}"/>
              </a:ext>
            </a:extLst>
          </p:cNvPr>
          <p:cNvPicPr>
            <a:picLocks noChangeAspect="1"/>
          </p:cNvPicPr>
          <p:nvPr/>
        </p:nvPicPr>
        <p:blipFill>
          <a:blip r:embed="rId4"/>
          <a:stretch>
            <a:fillRect/>
          </a:stretch>
        </p:blipFill>
        <p:spPr>
          <a:xfrm>
            <a:off x="7979859" y="1252182"/>
            <a:ext cx="4096027" cy="2677350"/>
          </a:xfrm>
          <a:prstGeom prst="rect">
            <a:avLst/>
          </a:prstGeom>
        </p:spPr>
      </p:pic>
    </p:spTree>
    <p:extLst>
      <p:ext uri="{BB962C8B-B14F-4D97-AF65-F5344CB8AC3E}">
        <p14:creationId xmlns:p14="http://schemas.microsoft.com/office/powerpoint/2010/main" val="397128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7" name="Picture 6">
            <a:extLst>
              <a:ext uri="{FF2B5EF4-FFF2-40B4-BE49-F238E27FC236}">
                <a16:creationId xmlns:a16="http://schemas.microsoft.com/office/drawing/2014/main" id="{4E0E3C3F-7283-4E53-AF59-642A4A99AD64}"/>
              </a:ext>
            </a:extLst>
          </p:cNvPr>
          <p:cNvPicPr>
            <a:picLocks noChangeAspect="1"/>
          </p:cNvPicPr>
          <p:nvPr/>
        </p:nvPicPr>
        <p:blipFill>
          <a:blip r:embed="rId3"/>
          <a:stretch>
            <a:fillRect/>
          </a:stretch>
        </p:blipFill>
        <p:spPr>
          <a:xfrm>
            <a:off x="203688" y="1352551"/>
            <a:ext cx="7119325" cy="4415204"/>
          </a:xfrm>
          <a:prstGeom prst="rect">
            <a:avLst/>
          </a:prstGeom>
        </p:spPr>
      </p:pic>
      <p:pic>
        <p:nvPicPr>
          <p:cNvPr id="10" name="Picture 9">
            <a:extLst>
              <a:ext uri="{FF2B5EF4-FFF2-40B4-BE49-F238E27FC236}">
                <a16:creationId xmlns:a16="http://schemas.microsoft.com/office/drawing/2014/main" id="{240CB862-753F-4D3C-B0AE-3B9C8B9F92DB}"/>
              </a:ext>
            </a:extLst>
          </p:cNvPr>
          <p:cNvPicPr>
            <a:picLocks noChangeAspect="1"/>
          </p:cNvPicPr>
          <p:nvPr/>
        </p:nvPicPr>
        <p:blipFill>
          <a:blip r:embed="rId4"/>
          <a:stretch>
            <a:fillRect/>
          </a:stretch>
        </p:blipFill>
        <p:spPr>
          <a:xfrm>
            <a:off x="8643813" y="1077849"/>
            <a:ext cx="3548187" cy="2351151"/>
          </a:xfrm>
          <a:prstGeom prst="rect">
            <a:avLst/>
          </a:prstGeom>
        </p:spPr>
      </p:pic>
    </p:spTree>
    <p:extLst>
      <p:ext uri="{BB962C8B-B14F-4D97-AF65-F5344CB8AC3E}">
        <p14:creationId xmlns:p14="http://schemas.microsoft.com/office/powerpoint/2010/main" val="2430167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Edge Coverage</a:t>
              </a:r>
            </a:p>
          </p:txBody>
        </p:sp>
      </p:grpSp>
      <p:pic>
        <p:nvPicPr>
          <p:cNvPr id="3" name="Picture 2">
            <a:extLst>
              <a:ext uri="{FF2B5EF4-FFF2-40B4-BE49-F238E27FC236}">
                <a16:creationId xmlns:a16="http://schemas.microsoft.com/office/drawing/2014/main" id="{5C8508B7-EC50-4B03-B4AE-200166CB8B8E}"/>
              </a:ext>
            </a:extLst>
          </p:cNvPr>
          <p:cNvPicPr>
            <a:picLocks noChangeAspect="1"/>
          </p:cNvPicPr>
          <p:nvPr/>
        </p:nvPicPr>
        <p:blipFill>
          <a:blip r:embed="rId3"/>
          <a:stretch>
            <a:fillRect/>
          </a:stretch>
        </p:blipFill>
        <p:spPr>
          <a:xfrm>
            <a:off x="0" y="1350656"/>
            <a:ext cx="7618728" cy="4388963"/>
          </a:xfrm>
          <a:prstGeom prst="rect">
            <a:avLst/>
          </a:prstGeom>
        </p:spPr>
      </p:pic>
      <p:pic>
        <p:nvPicPr>
          <p:cNvPr id="9" name="Picture 8">
            <a:extLst>
              <a:ext uri="{FF2B5EF4-FFF2-40B4-BE49-F238E27FC236}">
                <a16:creationId xmlns:a16="http://schemas.microsoft.com/office/drawing/2014/main" id="{BF49B5D9-020A-4BBF-BD93-C2C387DCD078}"/>
              </a:ext>
            </a:extLst>
          </p:cNvPr>
          <p:cNvPicPr>
            <a:picLocks noChangeAspect="1"/>
          </p:cNvPicPr>
          <p:nvPr/>
        </p:nvPicPr>
        <p:blipFill>
          <a:blip r:embed="rId4"/>
          <a:stretch>
            <a:fillRect/>
          </a:stretch>
        </p:blipFill>
        <p:spPr>
          <a:xfrm>
            <a:off x="8205315" y="976736"/>
            <a:ext cx="4175370" cy="2265008"/>
          </a:xfrm>
          <a:prstGeom prst="rect">
            <a:avLst/>
          </a:prstGeom>
        </p:spPr>
      </p:pic>
    </p:spTree>
    <p:extLst>
      <p:ext uri="{BB962C8B-B14F-4D97-AF65-F5344CB8AC3E}">
        <p14:creationId xmlns:p14="http://schemas.microsoft.com/office/powerpoint/2010/main" val="26339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65329"/>
            <a:ext cx="777162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Functional Requirements:</a:t>
              </a:r>
            </a:p>
          </p:txBody>
        </p:sp>
      </p:grpSp>
      <p:sp>
        <p:nvSpPr>
          <p:cNvPr id="12" name="TextBox 11">
            <a:extLst>
              <a:ext uri="{FF2B5EF4-FFF2-40B4-BE49-F238E27FC236}">
                <a16:creationId xmlns:a16="http://schemas.microsoft.com/office/drawing/2014/main" id="{296C4FDF-69DF-492E-869A-5519386EC7C2}"/>
              </a:ext>
            </a:extLst>
          </p:cNvPr>
          <p:cNvSpPr txBox="1"/>
          <p:nvPr/>
        </p:nvSpPr>
        <p:spPr>
          <a:xfrm>
            <a:off x="657732" y="1361364"/>
            <a:ext cx="5260469" cy="4822602"/>
          </a:xfrm>
          <a:prstGeom prst="rect">
            <a:avLst/>
          </a:prstGeom>
          <a:noFill/>
        </p:spPr>
        <p:txBody>
          <a:bodyPr wrap="square">
            <a:spAutoFit/>
          </a:bodyPr>
          <a:lstStyle/>
          <a:p>
            <a:pPr algn="just">
              <a:lnSpc>
                <a:spcPct val="107000"/>
              </a:lnSpc>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 Signup.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 Login authentication and Login.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 profile editing by patient.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Show patient profile.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Admin login authentication and Login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Insert Doctors Information by Admin.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Login authentication and login.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Showing Doctor Profile to doctor.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 Profile edit by doctor.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Insert Doctor’s Designation.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Patients can see all doctors’ information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Consultation Center information inserted by admin.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Patients can see the consultation center’s Information.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Appointment Time slot inserted by admin.</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45865414-3B93-4A87-8403-3869B56C82AA}"/>
              </a:ext>
            </a:extLst>
          </p:cNvPr>
          <p:cNvSpPr txBox="1"/>
          <p:nvPr/>
        </p:nvSpPr>
        <p:spPr>
          <a:xfrm>
            <a:off x="6096000" y="1544203"/>
            <a:ext cx="5803900" cy="5088957"/>
          </a:xfrm>
          <a:prstGeom prst="rect">
            <a:avLst/>
          </a:prstGeom>
          <a:noFill/>
        </p:spPr>
        <p:txBody>
          <a:bodyPr wrap="square">
            <a:spAutoFit/>
          </a:bodyPr>
          <a:lstStyle/>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can choose how many days they want to sit in their chamber.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Create an appointment option.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patient will be able to take appointments for a specific time slot.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Patients can print the appointment form from the website.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Insert patients pre medical history by patient.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Show patients medical records in their profile.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Update patients pre medical history by patients.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 can access the patient Medical History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doctor can insert suggested medicine names and advice into the patient’s profile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patient can see the suggested medicine names and advice </a:t>
            </a: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patient will be able to see a particular doctor’s fee before and After confirming the appointment.</a:t>
            </a:r>
            <a:endParaRPr lang="en-US" sz="180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3C9DAF3-A773-4845-99BE-D01027922072}"/>
                  </a:ext>
                </a:extLst>
              </p14:cNvPr>
              <p14:cNvContentPartPr/>
              <p14:nvPr/>
            </p14:nvContentPartPr>
            <p14:xfrm>
              <a:off x="642960" y="1875240"/>
              <a:ext cx="5572440" cy="4232880"/>
            </p14:xfrm>
          </p:contentPart>
        </mc:Choice>
        <mc:Fallback>
          <p:pic>
            <p:nvPicPr>
              <p:cNvPr id="2" name="Ink 1">
                <a:extLst>
                  <a:ext uri="{FF2B5EF4-FFF2-40B4-BE49-F238E27FC236}">
                    <a16:creationId xmlns:a16="http://schemas.microsoft.com/office/drawing/2014/main" id="{83C9DAF3-A773-4845-99BE-D01027922072}"/>
                  </a:ext>
                </a:extLst>
              </p:cNvPr>
              <p:cNvPicPr/>
              <p:nvPr/>
            </p:nvPicPr>
            <p:blipFill>
              <a:blip r:embed="rId4"/>
              <a:stretch>
                <a:fillRect/>
              </a:stretch>
            </p:blipFill>
            <p:spPr>
              <a:xfrm>
                <a:off x="633600" y="1865880"/>
                <a:ext cx="5591160" cy="4251600"/>
              </a:xfrm>
              <a:prstGeom prst="rect">
                <a:avLst/>
              </a:prstGeom>
            </p:spPr>
          </p:pic>
        </mc:Fallback>
      </mc:AlternateContent>
    </p:spTree>
    <p:extLst>
      <p:ext uri="{BB962C8B-B14F-4D97-AF65-F5344CB8AC3E}">
        <p14:creationId xmlns:p14="http://schemas.microsoft.com/office/powerpoint/2010/main" val="3558828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9D02FE19-99A4-418B-9567-A0A6FB61DE4C}"/>
              </a:ext>
            </a:extLst>
          </p:cNvPr>
          <p:cNvPicPr>
            <a:picLocks noChangeAspect="1"/>
          </p:cNvPicPr>
          <p:nvPr/>
        </p:nvPicPr>
        <p:blipFill>
          <a:blip r:embed="rId3"/>
          <a:stretch>
            <a:fillRect/>
          </a:stretch>
        </p:blipFill>
        <p:spPr>
          <a:xfrm>
            <a:off x="89388" y="1407135"/>
            <a:ext cx="7674564" cy="4712311"/>
          </a:xfrm>
          <a:prstGeom prst="rect">
            <a:avLst/>
          </a:prstGeom>
        </p:spPr>
      </p:pic>
      <p:pic>
        <p:nvPicPr>
          <p:cNvPr id="10" name="Picture 9">
            <a:extLst>
              <a:ext uri="{FF2B5EF4-FFF2-40B4-BE49-F238E27FC236}">
                <a16:creationId xmlns:a16="http://schemas.microsoft.com/office/drawing/2014/main" id="{283BD743-4E85-4F39-B4CF-C2F8F32B5AF4}"/>
              </a:ext>
            </a:extLst>
          </p:cNvPr>
          <p:cNvPicPr>
            <a:picLocks noChangeAspect="1"/>
          </p:cNvPicPr>
          <p:nvPr/>
        </p:nvPicPr>
        <p:blipFill>
          <a:blip r:embed="rId4"/>
          <a:stretch>
            <a:fillRect/>
          </a:stretch>
        </p:blipFill>
        <p:spPr>
          <a:xfrm>
            <a:off x="8594733" y="1252182"/>
            <a:ext cx="3507879" cy="2303153"/>
          </a:xfrm>
          <a:prstGeom prst="rect">
            <a:avLst/>
          </a:prstGeom>
        </p:spPr>
      </p:pic>
    </p:spTree>
    <p:extLst>
      <p:ext uri="{BB962C8B-B14F-4D97-AF65-F5344CB8AC3E}">
        <p14:creationId xmlns:p14="http://schemas.microsoft.com/office/powerpoint/2010/main" val="3948100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3" name="Picture 2">
            <a:extLst>
              <a:ext uri="{FF2B5EF4-FFF2-40B4-BE49-F238E27FC236}">
                <a16:creationId xmlns:a16="http://schemas.microsoft.com/office/drawing/2014/main" id="{BAB50595-AFA3-46CF-90E4-070ABDA6754B}"/>
              </a:ext>
            </a:extLst>
          </p:cNvPr>
          <p:cNvPicPr>
            <a:picLocks noChangeAspect="1"/>
          </p:cNvPicPr>
          <p:nvPr/>
        </p:nvPicPr>
        <p:blipFill>
          <a:blip r:embed="rId3"/>
          <a:stretch>
            <a:fillRect/>
          </a:stretch>
        </p:blipFill>
        <p:spPr>
          <a:xfrm>
            <a:off x="0" y="1450620"/>
            <a:ext cx="8068633" cy="4851234"/>
          </a:xfrm>
          <a:prstGeom prst="rect">
            <a:avLst/>
          </a:prstGeom>
        </p:spPr>
      </p:pic>
      <p:pic>
        <p:nvPicPr>
          <p:cNvPr id="9" name="Picture 8">
            <a:extLst>
              <a:ext uri="{FF2B5EF4-FFF2-40B4-BE49-F238E27FC236}">
                <a16:creationId xmlns:a16="http://schemas.microsoft.com/office/drawing/2014/main" id="{1AB2AD1A-2D36-4624-B27F-75F10BD25750}"/>
              </a:ext>
            </a:extLst>
          </p:cNvPr>
          <p:cNvPicPr>
            <a:picLocks noChangeAspect="1"/>
          </p:cNvPicPr>
          <p:nvPr/>
        </p:nvPicPr>
        <p:blipFill>
          <a:blip r:embed="rId4"/>
          <a:stretch>
            <a:fillRect/>
          </a:stretch>
        </p:blipFill>
        <p:spPr>
          <a:xfrm>
            <a:off x="8362464" y="1015619"/>
            <a:ext cx="3829536" cy="2413381"/>
          </a:xfrm>
          <a:prstGeom prst="rect">
            <a:avLst/>
          </a:prstGeom>
        </p:spPr>
      </p:pic>
    </p:spTree>
    <p:extLst>
      <p:ext uri="{BB962C8B-B14F-4D97-AF65-F5344CB8AC3E}">
        <p14:creationId xmlns:p14="http://schemas.microsoft.com/office/powerpoint/2010/main" val="390771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8A483D5D-8A1C-4C14-9157-7DA42ACCCC95}"/>
              </a:ext>
            </a:extLst>
          </p:cNvPr>
          <p:cNvPicPr>
            <a:picLocks noChangeAspect="1"/>
          </p:cNvPicPr>
          <p:nvPr/>
        </p:nvPicPr>
        <p:blipFill>
          <a:blip r:embed="rId3"/>
          <a:stretch>
            <a:fillRect/>
          </a:stretch>
        </p:blipFill>
        <p:spPr>
          <a:xfrm>
            <a:off x="0" y="1252182"/>
            <a:ext cx="5505450" cy="5657850"/>
          </a:xfrm>
          <a:prstGeom prst="rect">
            <a:avLst/>
          </a:prstGeom>
        </p:spPr>
      </p:pic>
      <p:pic>
        <p:nvPicPr>
          <p:cNvPr id="10" name="Picture 9">
            <a:extLst>
              <a:ext uri="{FF2B5EF4-FFF2-40B4-BE49-F238E27FC236}">
                <a16:creationId xmlns:a16="http://schemas.microsoft.com/office/drawing/2014/main" id="{67672851-BF26-4A9B-8CEA-DD321E47F768}"/>
              </a:ext>
            </a:extLst>
          </p:cNvPr>
          <p:cNvPicPr>
            <a:picLocks noChangeAspect="1"/>
          </p:cNvPicPr>
          <p:nvPr/>
        </p:nvPicPr>
        <p:blipFill>
          <a:blip r:embed="rId4"/>
          <a:stretch>
            <a:fillRect/>
          </a:stretch>
        </p:blipFill>
        <p:spPr>
          <a:xfrm>
            <a:off x="7916316" y="556146"/>
            <a:ext cx="3796714" cy="2738882"/>
          </a:xfrm>
          <a:prstGeom prst="rect">
            <a:avLst/>
          </a:prstGeom>
        </p:spPr>
      </p:pic>
    </p:spTree>
    <p:extLst>
      <p:ext uri="{BB962C8B-B14F-4D97-AF65-F5344CB8AC3E}">
        <p14:creationId xmlns:p14="http://schemas.microsoft.com/office/powerpoint/2010/main" val="1534203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3" name="Picture 2">
            <a:extLst>
              <a:ext uri="{FF2B5EF4-FFF2-40B4-BE49-F238E27FC236}">
                <a16:creationId xmlns:a16="http://schemas.microsoft.com/office/drawing/2014/main" id="{6568EFEE-5D9A-4E45-BBE0-1009440C2796}"/>
              </a:ext>
            </a:extLst>
          </p:cNvPr>
          <p:cNvPicPr>
            <a:picLocks noChangeAspect="1"/>
          </p:cNvPicPr>
          <p:nvPr/>
        </p:nvPicPr>
        <p:blipFill>
          <a:blip r:embed="rId3"/>
          <a:stretch>
            <a:fillRect/>
          </a:stretch>
        </p:blipFill>
        <p:spPr>
          <a:xfrm>
            <a:off x="-1" y="1252182"/>
            <a:ext cx="5241541" cy="5605818"/>
          </a:xfrm>
          <a:prstGeom prst="rect">
            <a:avLst/>
          </a:prstGeom>
        </p:spPr>
      </p:pic>
      <p:pic>
        <p:nvPicPr>
          <p:cNvPr id="9" name="Picture 8">
            <a:extLst>
              <a:ext uri="{FF2B5EF4-FFF2-40B4-BE49-F238E27FC236}">
                <a16:creationId xmlns:a16="http://schemas.microsoft.com/office/drawing/2014/main" id="{4B2D6366-3BDD-4F5D-B3CD-7899B5AB0318}"/>
              </a:ext>
            </a:extLst>
          </p:cNvPr>
          <p:cNvPicPr>
            <a:picLocks noChangeAspect="1"/>
          </p:cNvPicPr>
          <p:nvPr/>
        </p:nvPicPr>
        <p:blipFill>
          <a:blip r:embed="rId4"/>
          <a:stretch>
            <a:fillRect/>
          </a:stretch>
        </p:blipFill>
        <p:spPr>
          <a:xfrm>
            <a:off x="8341450" y="875136"/>
            <a:ext cx="3966664" cy="2748990"/>
          </a:xfrm>
          <a:prstGeom prst="rect">
            <a:avLst/>
          </a:prstGeom>
        </p:spPr>
      </p:pic>
    </p:spTree>
    <p:extLst>
      <p:ext uri="{BB962C8B-B14F-4D97-AF65-F5344CB8AC3E}">
        <p14:creationId xmlns:p14="http://schemas.microsoft.com/office/powerpoint/2010/main" val="332085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56146"/>
            <a:ext cx="4642338"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7596"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path Coverage</a:t>
              </a:r>
            </a:p>
          </p:txBody>
        </p:sp>
      </p:grpSp>
      <p:pic>
        <p:nvPicPr>
          <p:cNvPr id="7" name="Picture 6">
            <a:extLst>
              <a:ext uri="{FF2B5EF4-FFF2-40B4-BE49-F238E27FC236}">
                <a16:creationId xmlns:a16="http://schemas.microsoft.com/office/drawing/2014/main" id="{E104EA90-C962-4415-9D51-47D49C1B9FA2}"/>
              </a:ext>
            </a:extLst>
          </p:cNvPr>
          <p:cNvPicPr>
            <a:picLocks noChangeAspect="1"/>
          </p:cNvPicPr>
          <p:nvPr/>
        </p:nvPicPr>
        <p:blipFill>
          <a:blip r:embed="rId3"/>
          <a:stretch>
            <a:fillRect/>
          </a:stretch>
        </p:blipFill>
        <p:spPr>
          <a:xfrm>
            <a:off x="0" y="1284483"/>
            <a:ext cx="7293572" cy="4289034"/>
          </a:xfrm>
          <a:prstGeom prst="rect">
            <a:avLst/>
          </a:prstGeom>
        </p:spPr>
      </p:pic>
      <p:pic>
        <p:nvPicPr>
          <p:cNvPr id="10" name="Picture 9">
            <a:extLst>
              <a:ext uri="{FF2B5EF4-FFF2-40B4-BE49-F238E27FC236}">
                <a16:creationId xmlns:a16="http://schemas.microsoft.com/office/drawing/2014/main" id="{B1AE3C62-CDC1-46CA-B010-DDF312075B24}"/>
              </a:ext>
            </a:extLst>
          </p:cNvPr>
          <p:cNvPicPr>
            <a:picLocks noChangeAspect="1"/>
          </p:cNvPicPr>
          <p:nvPr/>
        </p:nvPicPr>
        <p:blipFill>
          <a:blip r:embed="rId4"/>
          <a:stretch>
            <a:fillRect/>
          </a:stretch>
        </p:blipFill>
        <p:spPr>
          <a:xfrm>
            <a:off x="8852822" y="1095798"/>
            <a:ext cx="3339178" cy="2184173"/>
          </a:xfrm>
          <a:prstGeom prst="rect">
            <a:avLst/>
          </a:prstGeom>
        </p:spPr>
      </p:pic>
    </p:spTree>
    <p:extLst>
      <p:ext uri="{BB962C8B-B14F-4D97-AF65-F5344CB8AC3E}">
        <p14:creationId xmlns:p14="http://schemas.microsoft.com/office/powerpoint/2010/main" val="211329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461BF23-2866-4AD9-AE07-2B1E77CB4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2967" y="1539875"/>
            <a:ext cx="5388443" cy="3778250"/>
          </a:xfrm>
        </p:spPr>
      </p:pic>
      <p:sp>
        <p:nvSpPr>
          <p:cNvPr id="2" name="TextBox 1">
            <a:extLst>
              <a:ext uri="{FF2B5EF4-FFF2-40B4-BE49-F238E27FC236}">
                <a16:creationId xmlns:a16="http://schemas.microsoft.com/office/drawing/2014/main" id="{4DA2BE26-7FFE-4619-9457-44F99D3C204F}"/>
              </a:ext>
            </a:extLst>
          </p:cNvPr>
          <p:cNvSpPr txBox="1"/>
          <p:nvPr/>
        </p:nvSpPr>
        <p:spPr>
          <a:xfrm>
            <a:off x="4140589" y="4948793"/>
            <a:ext cx="1266093" cy="369332"/>
          </a:xfrm>
          <a:prstGeom prst="rect">
            <a:avLst/>
          </a:prstGeom>
          <a:noFill/>
        </p:spPr>
        <p:txBody>
          <a:bodyPr wrap="square" rtlCol="0">
            <a:spAutoFit/>
          </a:bodyPr>
          <a:lstStyle/>
          <a:p>
            <a:r>
              <a:rPr lang="en-US" dirty="0" err="1"/>
              <a:t>Ayshee</a:t>
            </a:r>
            <a:endParaRPr lang="en-US" dirty="0"/>
          </a:p>
        </p:txBody>
      </p:sp>
      <p:sp>
        <p:nvSpPr>
          <p:cNvPr id="5" name="TextBox 4">
            <a:extLst>
              <a:ext uri="{FF2B5EF4-FFF2-40B4-BE49-F238E27FC236}">
                <a16:creationId xmlns:a16="http://schemas.microsoft.com/office/drawing/2014/main" id="{0DB90212-50D1-4649-ABEB-1560868E34B7}"/>
              </a:ext>
            </a:extLst>
          </p:cNvPr>
          <p:cNvSpPr txBox="1"/>
          <p:nvPr/>
        </p:nvSpPr>
        <p:spPr>
          <a:xfrm>
            <a:off x="5462953" y="4973197"/>
            <a:ext cx="1266093" cy="369332"/>
          </a:xfrm>
          <a:prstGeom prst="rect">
            <a:avLst/>
          </a:prstGeom>
          <a:noFill/>
        </p:spPr>
        <p:txBody>
          <a:bodyPr wrap="square" rtlCol="0">
            <a:spAutoFit/>
          </a:bodyPr>
          <a:lstStyle/>
          <a:p>
            <a:r>
              <a:rPr lang="en-US" dirty="0"/>
              <a:t>Shihab</a:t>
            </a:r>
          </a:p>
        </p:txBody>
      </p:sp>
      <p:sp>
        <p:nvSpPr>
          <p:cNvPr id="6" name="TextBox 5">
            <a:extLst>
              <a:ext uri="{FF2B5EF4-FFF2-40B4-BE49-F238E27FC236}">
                <a16:creationId xmlns:a16="http://schemas.microsoft.com/office/drawing/2014/main" id="{F96E141F-8A78-45BD-A03C-C0848D30217E}"/>
              </a:ext>
            </a:extLst>
          </p:cNvPr>
          <p:cNvSpPr txBox="1"/>
          <p:nvPr/>
        </p:nvSpPr>
        <p:spPr>
          <a:xfrm>
            <a:off x="6785317" y="4973197"/>
            <a:ext cx="1266093" cy="369332"/>
          </a:xfrm>
          <a:prstGeom prst="rect">
            <a:avLst/>
          </a:prstGeom>
          <a:noFill/>
        </p:spPr>
        <p:txBody>
          <a:bodyPr wrap="square" rtlCol="0">
            <a:spAutoFit/>
          </a:bodyPr>
          <a:lstStyle/>
          <a:p>
            <a:r>
              <a:rPr lang="en-US" dirty="0" err="1"/>
              <a:t>Raunaq</a:t>
            </a:r>
            <a:endParaRPr lang="en-US" dirty="0"/>
          </a:p>
        </p:txBody>
      </p:sp>
    </p:spTree>
    <p:extLst>
      <p:ext uri="{BB962C8B-B14F-4D97-AF65-F5344CB8AC3E}">
        <p14:creationId xmlns:p14="http://schemas.microsoft.com/office/powerpoint/2010/main" val="52994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1" y="648891"/>
            <a:ext cx="5207001"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Functional Requirement:</a:t>
              </a:r>
            </a:p>
          </p:txBody>
        </p:sp>
      </p:grpSp>
      <p:graphicFrame>
        <p:nvGraphicFramePr>
          <p:cNvPr id="10" name="Diagram 9"/>
          <p:cNvGraphicFramePr/>
          <p:nvPr>
            <p:extLst>
              <p:ext uri="{D42A27DB-BD31-4B8C-83A1-F6EECF244321}">
                <p14:modId xmlns:p14="http://schemas.microsoft.com/office/powerpoint/2010/main" val="3379604812"/>
              </p:ext>
            </p:extLst>
          </p:nvPr>
        </p:nvGraphicFramePr>
        <p:xfrm>
          <a:off x="901506" y="5594203"/>
          <a:ext cx="5911001" cy="658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8E3BD4AD-259F-4178-8828-D410C19AADF1}"/>
              </a:ext>
            </a:extLst>
          </p:cNvPr>
          <p:cNvSpPr txBox="1"/>
          <p:nvPr/>
        </p:nvSpPr>
        <p:spPr>
          <a:xfrm>
            <a:off x="134495" y="1510097"/>
            <a:ext cx="5638800" cy="3932936"/>
          </a:xfrm>
          <a:prstGeom prst="rect">
            <a:avLst/>
          </a:prstGeom>
          <a:noFill/>
        </p:spPr>
        <p:txBody>
          <a:bodyPr wrap="square">
            <a:spAutoFit/>
          </a:bodyPr>
          <a:lstStyle/>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have to access patient medical history with the unique code.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patient can see their appointment information from their profile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Doctor can see their appointment list which patient  take appointment for  each doctor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Admin can see patient list who take appointment for  each doctor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Patients can cancel their appointment at any time.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 canceled appointment slot will be available for another patient.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After taking an appointment, the patient will get an appointment confirmation email.</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9FED7B5-204D-490B-9EB0-1259BC5CBC15}"/>
              </a:ext>
            </a:extLst>
          </p:cNvPr>
          <p:cNvSpPr txBox="1"/>
          <p:nvPr/>
        </p:nvSpPr>
        <p:spPr>
          <a:xfrm>
            <a:off x="5773295" y="280622"/>
            <a:ext cx="6284212" cy="5679183"/>
          </a:xfrm>
          <a:prstGeom prst="rect">
            <a:avLst/>
          </a:prstGeom>
          <a:noFill/>
        </p:spPr>
        <p:txBody>
          <a:bodyPr wrap="square">
            <a:spAutoFit/>
          </a:bodyPr>
          <a:lstStyle/>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patient can give a rating and their opinion about the doctor. </a:t>
            </a:r>
          </a:p>
          <a:p>
            <a:pPr marL="342909" indent="-342909" algn="just">
              <a:lnSpc>
                <a:spcPct val="107000"/>
              </a:lnSpc>
              <a:buFont typeface="Arial" panose="020B0604020202020204" pitchFamily="34" charset="0"/>
              <a:buChar char="●"/>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Password Reset option for Patients with OPT.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The patient can see the doctor's rating while choosing.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can see their rating and review.</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can assign the next visiting date for a particular patient for a particular appointment.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 doctor can cancel all his appointments for a particular day for unavoidable reasons.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 will get a cancellation email.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Password Reset option for Doctor.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 password encryption.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Doctors can choose their department.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 password encryption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Admin can insert departments list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Patients can filter doctors' lists according to the department.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Admin can delete or change time slots according to the organization's time-table.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9" indent="-342909" algn="just">
              <a:lnSpc>
                <a:spcPct val="107000"/>
              </a:lnSpc>
              <a:buFont typeface="Arial" panose="020B0604020202020204" pitchFamily="34" charset="0"/>
              <a:buChar char="●"/>
            </a:pPr>
            <a:r>
              <a:rPr lang="en-US" sz="1801" dirty="0">
                <a:latin typeface="Times New Roman" panose="02020603050405020304" pitchFamily="18" charset="0"/>
                <a:ea typeface="Times New Roman" panose="02020603050405020304" pitchFamily="18" charset="0"/>
                <a:cs typeface="Times New Roman" panose="02020603050405020304" pitchFamily="18" charset="0"/>
              </a:rPr>
              <a:t>Admin can delete inserted departments if changes are needed.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F8F57D86-0668-4B7A-9BB1-FF664EBA5CAF}"/>
                  </a:ext>
                </a:extLst>
              </p14:cNvPr>
              <p14:cNvContentPartPr/>
              <p14:nvPr/>
            </p14:nvContentPartPr>
            <p14:xfrm>
              <a:off x="169560" y="1062720"/>
              <a:ext cx="5733360" cy="4232880"/>
            </p14:xfrm>
          </p:contentPart>
        </mc:Choice>
        <mc:Fallback>
          <p:pic>
            <p:nvPicPr>
              <p:cNvPr id="2" name="Ink 1">
                <a:extLst>
                  <a:ext uri="{FF2B5EF4-FFF2-40B4-BE49-F238E27FC236}">
                    <a16:creationId xmlns:a16="http://schemas.microsoft.com/office/drawing/2014/main" id="{F8F57D86-0668-4B7A-9BB1-FF664EBA5CAF}"/>
                  </a:ext>
                </a:extLst>
              </p:cNvPr>
              <p:cNvPicPr/>
              <p:nvPr/>
            </p:nvPicPr>
            <p:blipFill>
              <a:blip r:embed="rId9"/>
              <a:stretch>
                <a:fillRect/>
              </a:stretch>
            </p:blipFill>
            <p:spPr>
              <a:xfrm>
                <a:off x="160200" y="1053360"/>
                <a:ext cx="5752080" cy="4251600"/>
              </a:xfrm>
              <a:prstGeom prst="rect">
                <a:avLst/>
              </a:prstGeom>
            </p:spPr>
          </p:pic>
        </mc:Fallback>
      </mc:AlternateContent>
    </p:spTree>
    <p:extLst>
      <p:ext uri="{BB962C8B-B14F-4D97-AF65-F5344CB8AC3E}">
        <p14:creationId xmlns:p14="http://schemas.microsoft.com/office/powerpoint/2010/main" val="319985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44603"/>
            <a:ext cx="7771627"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Feasibility Studies:</a:t>
              </a:r>
            </a:p>
          </p:txBody>
        </p:sp>
      </p:grpSp>
      <p:graphicFrame>
        <p:nvGraphicFramePr>
          <p:cNvPr id="2" name="Diagram 1"/>
          <p:cNvGraphicFramePr/>
          <p:nvPr>
            <p:extLst>
              <p:ext uri="{D42A27DB-BD31-4B8C-83A1-F6EECF244321}">
                <p14:modId xmlns:p14="http://schemas.microsoft.com/office/powerpoint/2010/main" val="2165249924"/>
              </p:ext>
            </p:extLst>
          </p:nvPr>
        </p:nvGraphicFramePr>
        <p:xfrm>
          <a:off x="488335" y="2497541"/>
          <a:ext cx="7413182" cy="3422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2BB24618-01E0-4FD9-B493-C7467F3B1B71}"/>
              </a:ext>
            </a:extLst>
          </p:cNvPr>
          <p:cNvSpPr/>
          <p:nvPr/>
        </p:nvSpPr>
        <p:spPr>
          <a:xfrm>
            <a:off x="1054099" y="1879601"/>
            <a:ext cx="9639300" cy="3657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07000"/>
              </a:lnSpc>
            </a:pP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1. Technical Feasibility</a:t>
            </a:r>
          </a:p>
          <a:p>
            <a:pPr>
              <a:lnSpc>
                <a:spcPct val="107000"/>
              </a:lnSpc>
            </a:pP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2. Operational Feasibility</a:t>
            </a:r>
          </a:p>
          <a:p>
            <a:pPr>
              <a:lnSpc>
                <a:spcPct val="107000"/>
              </a:lnSpc>
            </a:pPr>
            <a:r>
              <a:rPr lang="en-US" sz="3200"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rPr>
              <a:t>3. Economical Feasibility</a:t>
            </a:r>
          </a:p>
          <a:p>
            <a:pPr algn="ctr">
              <a:lnSpc>
                <a:spcPct val="107000"/>
              </a:lnSpc>
            </a:pPr>
            <a:endParaRPr lang="en-US" sz="1801" dirty="0">
              <a:ln w="0">
                <a:solidFill>
                  <a:schemeClr val="accent1">
                    <a:lumMod val="75000"/>
                  </a:schemeClr>
                </a:solidFill>
              </a:ln>
              <a:solidFill>
                <a:schemeClr val="accent1"/>
              </a:solidFill>
              <a:effectLst>
                <a:outerShdw blurRad="38100" dist="25400" dir="5400000" algn="ctr" rotWithShape="0">
                  <a:srgbClr val="6E747A">
                    <a:alpha val="43000"/>
                  </a:srgbClr>
                </a:outerShdw>
                <a:reflection blurRad="6350" stA="50000" endA="300" endPos="50000" dist="29997" dir="5400000" sy="-100000" algn="bl" rotWithShape="0"/>
              </a:effectLst>
            </a:endParaRPr>
          </a:p>
        </p:txBody>
      </p:sp>
    </p:spTree>
    <p:extLst>
      <p:ext uri="{BB962C8B-B14F-4D97-AF65-F5344CB8AC3E}">
        <p14:creationId xmlns:p14="http://schemas.microsoft.com/office/powerpoint/2010/main" val="273917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678977"/>
            <a:ext cx="7086601"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ER Diagram</a:t>
              </a:r>
            </a:p>
          </p:txBody>
        </p:sp>
      </p:grpSp>
      <p:pic>
        <p:nvPicPr>
          <p:cNvPr id="3" name="Picture 2">
            <a:extLst>
              <a:ext uri="{FF2B5EF4-FFF2-40B4-BE49-F238E27FC236}">
                <a16:creationId xmlns:a16="http://schemas.microsoft.com/office/drawing/2014/main" id="{23731184-8069-454E-8B63-05F728C1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1" y="1026994"/>
            <a:ext cx="11670526" cy="5869086"/>
          </a:xfrm>
          <a:prstGeom prst="rect">
            <a:avLst/>
          </a:prstGeom>
        </p:spPr>
      </p:pic>
    </p:spTree>
    <p:extLst>
      <p:ext uri="{BB962C8B-B14F-4D97-AF65-F5344CB8AC3E}">
        <p14:creationId xmlns:p14="http://schemas.microsoft.com/office/powerpoint/2010/main" val="250282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714125"/>
            <a:ext cx="3911600" cy="696036"/>
            <a:chOff x="7596" y="0"/>
            <a:chExt cx="7771627" cy="696035"/>
          </a:xfrm>
        </p:grpSpPr>
        <p:sp>
          <p:nvSpPr>
            <p:cNvPr id="5" name="Pentagon 4"/>
            <p:cNvSpPr/>
            <p:nvPr/>
          </p:nvSpPr>
          <p:spPr>
            <a:xfrm>
              <a:off x="7596" y="0"/>
              <a:ext cx="7771627" cy="696035"/>
            </a:xfrm>
            <a:prstGeom prst="homePlate">
              <a:avLst/>
            </a:prstGeom>
            <a:blipFill rotWithShape="0">
              <a:blip r:embed="rId2"/>
              <a:tile tx="0" ty="0" sx="100000" sy="100000" flip="none" algn="tl"/>
            </a:blipFill>
            <a:ln>
              <a:solidFill>
                <a:schemeClr val="accent5">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Pentagon 4"/>
            <p:cNvSpPr txBox="1"/>
            <p:nvPr/>
          </p:nvSpPr>
          <p:spPr>
            <a:xfrm>
              <a:off x="94600" y="0"/>
              <a:ext cx="7597618" cy="696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5" tIns="96012" rIns="48005" bIns="96012" numCol="1" spcCol="1270" anchor="ctr" anchorCtr="0">
              <a:noAutofit/>
            </a:bodyPr>
            <a:lstStyle/>
            <a:p>
              <a:pPr algn="ctr" defTabSz="1600240">
                <a:lnSpc>
                  <a:spcPct val="90000"/>
                </a:lnSpc>
                <a:spcBef>
                  <a:spcPct val="0"/>
                </a:spcBef>
                <a:spcAft>
                  <a:spcPct val="35000"/>
                </a:spcAft>
              </a:pPr>
              <a:r>
                <a:rPr lang="en-US" sz="3600" b="1" dirty="0">
                  <a:ln w="10160">
                    <a:solidFill>
                      <a:schemeClr val="bg1"/>
                    </a:solidFill>
                    <a:prstDash val="solid"/>
                  </a:ln>
                  <a:solidFill>
                    <a:schemeClr val="bg1">
                      <a:lumMod val="95000"/>
                    </a:schemeClr>
                  </a:solidFill>
                  <a:effectLst>
                    <a:outerShdw blurRad="38100" dist="22860" dir="5400000" algn="tl" rotWithShape="0">
                      <a:srgbClr val="000000">
                        <a:alpha val="30000"/>
                      </a:srgbClr>
                    </a:outerShdw>
                  </a:effectLst>
                </a:rPr>
                <a:t>Use Case Diagram</a:t>
              </a:r>
            </a:p>
          </p:txBody>
        </p:sp>
      </p:grpSp>
      <p:pic>
        <p:nvPicPr>
          <p:cNvPr id="7" name="Picture 6">
            <a:extLst>
              <a:ext uri="{FF2B5EF4-FFF2-40B4-BE49-F238E27FC236}">
                <a16:creationId xmlns:a16="http://schemas.microsoft.com/office/drawing/2014/main" id="{279D9BF9-1DB2-4835-A037-DF5C60DCE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258" y="714125"/>
            <a:ext cx="8944113" cy="12809472"/>
          </a:xfrm>
          <a:prstGeom prst="rect">
            <a:avLst/>
          </a:prstGeom>
        </p:spPr>
      </p:pic>
    </p:spTree>
    <p:extLst>
      <p:ext uri="{BB962C8B-B14F-4D97-AF65-F5344CB8AC3E}">
        <p14:creationId xmlns:p14="http://schemas.microsoft.com/office/powerpoint/2010/main" val="18780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0 L -0.00196 -1 " pathEditMode="relative" rAng="0" ptsTypes="AA">
                                      <p:cBhvr>
                                        <p:cTn id="6" dur="2000" fill="hold"/>
                                        <p:tgtEl>
                                          <p:spTgt spid="7"/>
                                        </p:tgtEl>
                                        <p:attrNameLst>
                                          <p:attrName>ppt_x</p:attrName>
                                          <p:attrName>ppt_y</p:attrName>
                                        </p:attrNameLst>
                                      </p:cBhvr>
                                      <p:rCtr x="-104" y="-5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1239</TotalTime>
  <Words>1341</Words>
  <Application>Microsoft Office PowerPoint</Application>
  <PresentationFormat>Widescreen</PresentationFormat>
  <Paragraphs>203</Paragraphs>
  <Slides>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Viscosity in Lubricants</dc:title>
  <dc:creator>sHiHaB</dc:creator>
  <cp:lastModifiedBy>Tanvir J</cp:lastModifiedBy>
  <cp:revision>94</cp:revision>
  <dcterms:created xsi:type="dcterms:W3CDTF">2018-11-20T13:15:04Z</dcterms:created>
  <dcterms:modified xsi:type="dcterms:W3CDTF">2021-09-02T11:29:51Z</dcterms:modified>
</cp:coreProperties>
</file>